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8" r:id="rId4"/>
    <p:sldId id="264" r:id="rId5"/>
    <p:sldId id="265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670E4-F5DF-4BA1-8693-9F6A0C932176}" v="5" dt="2023-12-13T14:16:52.575"/>
    <p1510:client id="{BB9100E4-36F5-4E2E-824A-8843FEF06387}" v="34" dt="2023-12-13T11:38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484" autoAdjust="0"/>
  </p:normalViewPr>
  <p:slideViewPr>
    <p:cSldViewPr snapToGrid="0" snapToObjects="1">
      <p:cViewPr varScale="1">
        <p:scale>
          <a:sx n="50" d="100"/>
          <a:sy n="50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Kirk Parker" userId="1348b425-2f5f-4e90-98bb-cdae186aa117" providerId="ADAL" clId="{24E670E4-F5DF-4BA1-8693-9F6A0C932176}"/>
    <pc:docChg chg="undo custSel addSld delSld modSld sldOrd">
      <pc:chgData name="Sophie Kirk Parker" userId="1348b425-2f5f-4e90-98bb-cdae186aa117" providerId="ADAL" clId="{24E670E4-F5DF-4BA1-8693-9F6A0C932176}" dt="2023-12-13T16:42:28.356" v="1374" actId="2711"/>
      <pc:docMkLst>
        <pc:docMk/>
      </pc:docMkLst>
      <pc:sldChg chg="modSp mod">
        <pc:chgData name="Sophie Kirk Parker" userId="1348b425-2f5f-4e90-98bb-cdae186aa117" providerId="ADAL" clId="{24E670E4-F5DF-4BA1-8693-9F6A0C932176}" dt="2023-12-13T16:35:41.398" v="1240" actId="20577"/>
        <pc:sldMkLst>
          <pc:docMk/>
          <pc:sldMk cId="1592634709" sldId="256"/>
        </pc:sldMkLst>
        <pc:spChg chg="mod">
          <ac:chgData name="Sophie Kirk Parker" userId="1348b425-2f5f-4e90-98bb-cdae186aa117" providerId="ADAL" clId="{24E670E4-F5DF-4BA1-8693-9F6A0C932176}" dt="2023-12-13T16:35:22.755" v="1233" actId="2711"/>
          <ac:spMkLst>
            <pc:docMk/>
            <pc:sldMk cId="1592634709" sldId="256"/>
            <ac:spMk id="2" creationId="{5F86800F-7210-9844-B2EA-8D8C61974C38}"/>
          </ac:spMkLst>
        </pc:spChg>
        <pc:spChg chg="mod">
          <ac:chgData name="Sophie Kirk Parker" userId="1348b425-2f5f-4e90-98bb-cdae186aa117" providerId="ADAL" clId="{24E670E4-F5DF-4BA1-8693-9F6A0C932176}" dt="2023-12-13T16:35:41.398" v="1240" actId="20577"/>
          <ac:spMkLst>
            <pc:docMk/>
            <pc:sldMk cId="1592634709" sldId="256"/>
            <ac:spMk id="3" creationId="{D15F84C1-865B-B24B-879B-081D13203083}"/>
          </ac:spMkLst>
        </pc:spChg>
      </pc:sldChg>
      <pc:sldChg chg="modSp mod">
        <pc:chgData name="Sophie Kirk Parker" userId="1348b425-2f5f-4e90-98bb-cdae186aa117" providerId="ADAL" clId="{24E670E4-F5DF-4BA1-8693-9F6A0C932176}" dt="2023-12-13T16:36:25.718" v="1295" actId="20577"/>
        <pc:sldMkLst>
          <pc:docMk/>
          <pc:sldMk cId="387442159" sldId="257"/>
        </pc:sldMkLst>
        <pc:spChg chg="mod">
          <ac:chgData name="Sophie Kirk Parker" userId="1348b425-2f5f-4e90-98bb-cdae186aa117" providerId="ADAL" clId="{24E670E4-F5DF-4BA1-8693-9F6A0C932176}" dt="2023-12-13T16:35:59.460" v="1244" actId="2711"/>
          <ac:spMkLst>
            <pc:docMk/>
            <pc:sldMk cId="387442159" sldId="257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6:25.718" v="1295" actId="20577"/>
          <ac:spMkLst>
            <pc:docMk/>
            <pc:sldMk cId="387442159" sldId="257"/>
            <ac:spMk id="3" creationId="{C7753B0B-4111-234D-8162-D66ED1E7432A}"/>
          </ac:spMkLst>
        </pc:spChg>
      </pc:sldChg>
      <pc:sldChg chg="modSp mod modNotesTx">
        <pc:chgData name="Sophie Kirk Parker" userId="1348b425-2f5f-4e90-98bb-cdae186aa117" providerId="ADAL" clId="{24E670E4-F5DF-4BA1-8693-9F6A0C932176}" dt="2023-12-13T16:36:56.897" v="1303" actId="20577"/>
        <pc:sldMkLst>
          <pc:docMk/>
          <pc:sldMk cId="4026905679" sldId="258"/>
        </pc:sldMkLst>
        <pc:spChg chg="mod">
          <ac:chgData name="Sophie Kirk Parker" userId="1348b425-2f5f-4e90-98bb-cdae186aa117" providerId="ADAL" clId="{24E670E4-F5DF-4BA1-8693-9F6A0C932176}" dt="2023-12-13T16:36:45.124" v="1297" actId="2711"/>
          <ac:spMkLst>
            <pc:docMk/>
            <pc:sldMk cId="4026905679" sldId="258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6:56.897" v="1303" actId="20577"/>
          <ac:spMkLst>
            <pc:docMk/>
            <pc:sldMk cId="4026905679" sldId="258"/>
            <ac:spMk id="3" creationId="{C7753B0B-4111-234D-8162-D66ED1E7432A}"/>
          </ac:spMkLst>
        </pc:spChg>
      </pc:sldChg>
      <pc:sldChg chg="modSp mod">
        <pc:chgData name="Sophie Kirk Parker" userId="1348b425-2f5f-4e90-98bb-cdae186aa117" providerId="ADAL" clId="{24E670E4-F5DF-4BA1-8693-9F6A0C932176}" dt="2023-12-13T16:37:26.637" v="1314" actId="20577"/>
        <pc:sldMkLst>
          <pc:docMk/>
          <pc:sldMk cId="3509082776" sldId="259"/>
        </pc:sldMkLst>
        <pc:spChg chg="mod">
          <ac:chgData name="Sophie Kirk Parker" userId="1348b425-2f5f-4e90-98bb-cdae186aa117" providerId="ADAL" clId="{24E670E4-F5DF-4BA1-8693-9F6A0C932176}" dt="2023-12-13T16:37:07.309" v="1304" actId="2711"/>
          <ac:spMkLst>
            <pc:docMk/>
            <pc:sldMk cId="3509082776" sldId="259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7:15.697" v="1305" actId="2711"/>
          <ac:spMkLst>
            <pc:docMk/>
            <pc:sldMk cId="3509082776" sldId="259"/>
            <ac:spMk id="4" creationId="{99ED3E42-E106-3A31-A1BA-8D0C8EFDA986}"/>
          </ac:spMkLst>
        </pc:spChg>
        <pc:spChg chg="mod">
          <ac:chgData name="Sophie Kirk Parker" userId="1348b425-2f5f-4e90-98bb-cdae186aa117" providerId="ADAL" clId="{24E670E4-F5DF-4BA1-8693-9F6A0C932176}" dt="2023-12-13T16:37:19.301" v="1306" actId="2711"/>
          <ac:spMkLst>
            <pc:docMk/>
            <pc:sldMk cId="3509082776" sldId="259"/>
            <ac:spMk id="5" creationId="{FF3805A2-A2C5-E10F-A4DB-5857DF607F94}"/>
          </ac:spMkLst>
        </pc:spChg>
        <pc:spChg chg="mod">
          <ac:chgData name="Sophie Kirk Parker" userId="1348b425-2f5f-4e90-98bb-cdae186aa117" providerId="ADAL" clId="{24E670E4-F5DF-4BA1-8693-9F6A0C932176}" dt="2023-12-13T16:37:26.637" v="1314" actId="20577"/>
          <ac:spMkLst>
            <pc:docMk/>
            <pc:sldMk cId="3509082776" sldId="259"/>
            <ac:spMk id="6" creationId="{A458114A-9908-A1A6-D657-A78EA3EF3037}"/>
          </ac:spMkLst>
        </pc:spChg>
      </pc:sldChg>
      <pc:sldChg chg="modSp mod">
        <pc:chgData name="Sophie Kirk Parker" userId="1348b425-2f5f-4e90-98bb-cdae186aa117" providerId="ADAL" clId="{24E670E4-F5DF-4BA1-8693-9F6A0C932176}" dt="2023-12-13T16:37:47.289" v="1316" actId="2711"/>
        <pc:sldMkLst>
          <pc:docMk/>
          <pc:sldMk cId="672764576" sldId="260"/>
        </pc:sldMkLst>
        <pc:spChg chg="mod">
          <ac:chgData name="Sophie Kirk Parker" userId="1348b425-2f5f-4e90-98bb-cdae186aa117" providerId="ADAL" clId="{24E670E4-F5DF-4BA1-8693-9F6A0C932176}" dt="2023-12-13T16:37:43.249" v="1315" actId="2711"/>
          <ac:spMkLst>
            <pc:docMk/>
            <pc:sldMk cId="672764576" sldId="260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7:47.289" v="1316" actId="2711"/>
          <ac:spMkLst>
            <pc:docMk/>
            <pc:sldMk cId="672764576" sldId="260"/>
            <ac:spMk id="3" creationId="{C7753B0B-4111-234D-8162-D66ED1E7432A}"/>
          </ac:spMkLst>
        </pc:spChg>
      </pc:sldChg>
      <pc:sldChg chg="modSp mod">
        <pc:chgData name="Sophie Kirk Parker" userId="1348b425-2f5f-4e90-98bb-cdae186aa117" providerId="ADAL" clId="{24E670E4-F5DF-4BA1-8693-9F6A0C932176}" dt="2023-12-13T16:38:25.346" v="1320" actId="1076"/>
        <pc:sldMkLst>
          <pc:docMk/>
          <pc:sldMk cId="3894504832" sldId="261"/>
        </pc:sldMkLst>
        <pc:spChg chg="mod">
          <ac:chgData name="Sophie Kirk Parker" userId="1348b425-2f5f-4e90-98bb-cdae186aa117" providerId="ADAL" clId="{24E670E4-F5DF-4BA1-8693-9F6A0C932176}" dt="2023-12-13T16:38:09.344" v="1317" actId="2711"/>
          <ac:spMkLst>
            <pc:docMk/>
            <pc:sldMk cId="3894504832" sldId="261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8:12.914" v="1318" actId="2711"/>
          <ac:spMkLst>
            <pc:docMk/>
            <pc:sldMk cId="3894504832" sldId="261"/>
            <ac:spMk id="3" creationId="{C7753B0B-4111-234D-8162-D66ED1E7432A}"/>
          </ac:spMkLst>
        </pc:spChg>
        <pc:spChg chg="mod">
          <ac:chgData name="Sophie Kirk Parker" userId="1348b425-2f5f-4e90-98bb-cdae186aa117" providerId="ADAL" clId="{24E670E4-F5DF-4BA1-8693-9F6A0C932176}" dt="2023-12-13T16:38:25.346" v="1320" actId="1076"/>
          <ac:spMkLst>
            <pc:docMk/>
            <pc:sldMk cId="3894504832" sldId="261"/>
            <ac:spMk id="4" creationId="{A5804C31-DAD8-9A7A-EADB-16184E3CBA7A}"/>
          </ac:spMkLst>
        </pc:spChg>
      </pc:sldChg>
      <pc:sldChg chg="modSp mod">
        <pc:chgData name="Sophie Kirk Parker" userId="1348b425-2f5f-4e90-98bb-cdae186aa117" providerId="ADAL" clId="{24E670E4-F5DF-4BA1-8693-9F6A0C932176}" dt="2023-12-13T16:38:52.910" v="1322" actId="2711"/>
        <pc:sldMkLst>
          <pc:docMk/>
          <pc:sldMk cId="680681055" sldId="262"/>
        </pc:sldMkLst>
        <pc:spChg chg="mod">
          <ac:chgData name="Sophie Kirk Parker" userId="1348b425-2f5f-4e90-98bb-cdae186aa117" providerId="ADAL" clId="{24E670E4-F5DF-4BA1-8693-9F6A0C932176}" dt="2023-12-13T16:38:43.350" v="1321" actId="2711"/>
          <ac:spMkLst>
            <pc:docMk/>
            <pc:sldMk cId="680681055" sldId="262"/>
            <ac:spMk id="2" creationId="{5F86800F-7210-9844-B2EA-8D8C61974C38}"/>
          </ac:spMkLst>
        </pc:spChg>
        <pc:spChg chg="mod">
          <ac:chgData name="Sophie Kirk Parker" userId="1348b425-2f5f-4e90-98bb-cdae186aa117" providerId="ADAL" clId="{24E670E4-F5DF-4BA1-8693-9F6A0C932176}" dt="2023-12-13T16:38:52.910" v="1322" actId="2711"/>
          <ac:spMkLst>
            <pc:docMk/>
            <pc:sldMk cId="680681055" sldId="262"/>
            <ac:spMk id="3" creationId="{D15F84C1-865B-B24B-879B-081D13203083}"/>
          </ac:spMkLst>
        </pc:spChg>
      </pc:sldChg>
      <pc:sldChg chg="addSp modSp add mod ord modNotesTx">
        <pc:chgData name="Sophie Kirk Parker" userId="1348b425-2f5f-4e90-98bb-cdae186aa117" providerId="ADAL" clId="{24E670E4-F5DF-4BA1-8693-9F6A0C932176}" dt="2023-12-13T16:39:40.166" v="1326" actId="20577"/>
        <pc:sldMkLst>
          <pc:docMk/>
          <pc:sldMk cId="870754715" sldId="263"/>
        </pc:sldMkLst>
        <pc:spChg chg="mod">
          <ac:chgData name="Sophie Kirk Parker" userId="1348b425-2f5f-4e90-98bb-cdae186aa117" providerId="ADAL" clId="{24E670E4-F5DF-4BA1-8693-9F6A0C932176}" dt="2023-12-13T16:39:40.166" v="1326" actId="20577"/>
          <ac:spMkLst>
            <pc:docMk/>
            <pc:sldMk cId="870754715" sldId="263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9:05.447" v="1324" actId="2711"/>
          <ac:spMkLst>
            <pc:docMk/>
            <pc:sldMk cId="870754715" sldId="263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24E670E4-F5DF-4BA1-8693-9F6A0C932176}" dt="2023-12-13T16:39:10.308" v="1325" actId="2711"/>
          <ac:spMkLst>
            <pc:docMk/>
            <pc:sldMk cId="870754715" sldId="263"/>
            <ac:spMk id="4" creationId="{3F8E3E58-806E-15E7-29FB-2E721A12781C}"/>
          </ac:spMkLst>
        </pc:spChg>
      </pc:sldChg>
      <pc:sldChg chg="del">
        <pc:chgData name="Sophie Kirk Parker" userId="1348b425-2f5f-4e90-98bb-cdae186aa117" providerId="ADAL" clId="{24E670E4-F5DF-4BA1-8693-9F6A0C932176}" dt="2023-12-13T13:49:32.917" v="26" actId="2696"/>
        <pc:sldMkLst>
          <pc:docMk/>
          <pc:sldMk cId="1582160634" sldId="263"/>
        </pc:sldMkLst>
      </pc:sldChg>
      <pc:sldChg chg="del">
        <pc:chgData name="Sophie Kirk Parker" userId="1348b425-2f5f-4e90-98bb-cdae186aa117" providerId="ADAL" clId="{24E670E4-F5DF-4BA1-8693-9F6A0C932176}" dt="2023-12-13T13:49:35.845" v="27" actId="2696"/>
        <pc:sldMkLst>
          <pc:docMk/>
          <pc:sldMk cId="497494800" sldId="264"/>
        </pc:sldMkLst>
      </pc:sldChg>
      <pc:sldChg chg="addSp delSp modSp add mod">
        <pc:chgData name="Sophie Kirk Parker" userId="1348b425-2f5f-4e90-98bb-cdae186aa117" providerId="ADAL" clId="{24E670E4-F5DF-4BA1-8693-9F6A0C932176}" dt="2023-12-13T16:40:23.388" v="1337" actId="1076"/>
        <pc:sldMkLst>
          <pc:docMk/>
          <pc:sldMk cId="1710608035" sldId="264"/>
        </pc:sldMkLst>
        <pc:spChg chg="mod">
          <ac:chgData name="Sophie Kirk Parker" userId="1348b425-2f5f-4e90-98bb-cdae186aa117" providerId="ADAL" clId="{24E670E4-F5DF-4BA1-8693-9F6A0C932176}" dt="2023-12-13T16:39:52.171" v="1330" actId="2711"/>
          <ac:spMkLst>
            <pc:docMk/>
            <pc:sldMk cId="1710608035" sldId="264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39:57.046" v="1331" actId="2711"/>
          <ac:spMkLst>
            <pc:docMk/>
            <pc:sldMk cId="1710608035" sldId="264"/>
            <ac:spMk id="3" creationId="{C7753B0B-4111-234D-8162-D66ED1E7432A}"/>
          </ac:spMkLst>
        </pc:spChg>
        <pc:spChg chg="del">
          <ac:chgData name="Sophie Kirk Parker" userId="1348b425-2f5f-4e90-98bb-cdae186aa117" providerId="ADAL" clId="{24E670E4-F5DF-4BA1-8693-9F6A0C932176}" dt="2023-12-13T13:55:37.280" v="277" actId="478"/>
          <ac:spMkLst>
            <pc:docMk/>
            <pc:sldMk cId="1710608035" sldId="264"/>
            <ac:spMk id="4" creationId="{3F8E3E58-806E-15E7-29FB-2E721A12781C}"/>
          </ac:spMkLst>
        </pc:spChg>
        <pc:spChg chg="add mod">
          <ac:chgData name="Sophie Kirk Parker" userId="1348b425-2f5f-4e90-98bb-cdae186aa117" providerId="ADAL" clId="{24E670E4-F5DF-4BA1-8693-9F6A0C932176}" dt="2023-12-13T16:40:16.710" v="1336" actId="14100"/>
          <ac:spMkLst>
            <pc:docMk/>
            <pc:sldMk cId="1710608035" sldId="264"/>
            <ac:spMk id="5" creationId="{1864B464-7109-0F91-6AF3-5DE65C6CAADC}"/>
          </ac:spMkLst>
        </pc:spChg>
        <pc:spChg chg="add mod">
          <ac:chgData name="Sophie Kirk Parker" userId="1348b425-2f5f-4e90-98bb-cdae186aa117" providerId="ADAL" clId="{24E670E4-F5DF-4BA1-8693-9F6A0C932176}" dt="2023-12-13T16:40:23.388" v="1337" actId="1076"/>
          <ac:spMkLst>
            <pc:docMk/>
            <pc:sldMk cId="1710608035" sldId="264"/>
            <ac:spMk id="6" creationId="{952D97E8-94E1-5F41-1F38-D2B1839A5F15}"/>
          </ac:spMkLst>
        </pc:spChg>
      </pc:sldChg>
      <pc:sldChg chg="modSp add mod">
        <pc:chgData name="Sophie Kirk Parker" userId="1348b425-2f5f-4e90-98bb-cdae186aa117" providerId="ADAL" clId="{24E670E4-F5DF-4BA1-8693-9F6A0C932176}" dt="2023-12-13T16:41:15.350" v="1359" actId="27636"/>
        <pc:sldMkLst>
          <pc:docMk/>
          <pc:sldMk cId="2235062123" sldId="265"/>
        </pc:sldMkLst>
        <pc:spChg chg="mod">
          <ac:chgData name="Sophie Kirk Parker" userId="1348b425-2f5f-4e90-98bb-cdae186aa117" providerId="ADAL" clId="{24E670E4-F5DF-4BA1-8693-9F6A0C932176}" dt="2023-12-13T16:40:38.025" v="1341" actId="2711"/>
          <ac:spMkLst>
            <pc:docMk/>
            <pc:sldMk cId="2235062123" sldId="265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41:15.350" v="1359" actId="27636"/>
          <ac:spMkLst>
            <pc:docMk/>
            <pc:sldMk cId="2235062123" sldId="265"/>
            <ac:spMk id="3" creationId="{C7753B0B-4111-234D-8162-D66ED1E7432A}"/>
          </ac:spMkLst>
        </pc:spChg>
        <pc:spChg chg="mod">
          <ac:chgData name="Sophie Kirk Parker" userId="1348b425-2f5f-4e90-98bb-cdae186aa117" providerId="ADAL" clId="{24E670E4-F5DF-4BA1-8693-9F6A0C932176}" dt="2023-12-13T16:41:09.097" v="1356" actId="2711"/>
          <ac:spMkLst>
            <pc:docMk/>
            <pc:sldMk cId="2235062123" sldId="265"/>
            <ac:spMk id="5" creationId="{1864B464-7109-0F91-6AF3-5DE65C6CAADC}"/>
          </ac:spMkLst>
        </pc:spChg>
        <pc:spChg chg="mod">
          <ac:chgData name="Sophie Kirk Parker" userId="1348b425-2f5f-4e90-98bb-cdae186aa117" providerId="ADAL" clId="{24E670E4-F5DF-4BA1-8693-9F6A0C932176}" dt="2023-12-13T16:41:11.891" v="1357" actId="2711"/>
          <ac:spMkLst>
            <pc:docMk/>
            <pc:sldMk cId="2235062123" sldId="265"/>
            <ac:spMk id="6" creationId="{952D97E8-94E1-5F41-1F38-D2B1839A5F15}"/>
          </ac:spMkLst>
        </pc:spChg>
      </pc:sldChg>
      <pc:sldChg chg="del">
        <pc:chgData name="Sophie Kirk Parker" userId="1348b425-2f5f-4e90-98bb-cdae186aa117" providerId="ADAL" clId="{24E670E4-F5DF-4BA1-8693-9F6A0C932176}" dt="2023-12-13T13:49:37.680" v="28" actId="2696"/>
        <pc:sldMkLst>
          <pc:docMk/>
          <pc:sldMk cId="3130355023" sldId="265"/>
        </pc:sldMkLst>
      </pc:sldChg>
      <pc:sldChg chg="delSp modSp add mod">
        <pc:chgData name="Sophie Kirk Parker" userId="1348b425-2f5f-4e90-98bb-cdae186aa117" providerId="ADAL" clId="{24E670E4-F5DF-4BA1-8693-9F6A0C932176}" dt="2023-12-13T16:42:05.430" v="1370" actId="20577"/>
        <pc:sldMkLst>
          <pc:docMk/>
          <pc:sldMk cId="3425807558" sldId="266"/>
        </pc:sldMkLst>
        <pc:spChg chg="mod">
          <ac:chgData name="Sophie Kirk Parker" userId="1348b425-2f5f-4e90-98bb-cdae186aa117" providerId="ADAL" clId="{24E670E4-F5DF-4BA1-8693-9F6A0C932176}" dt="2023-12-13T16:41:25.742" v="1360" actId="2711"/>
          <ac:spMkLst>
            <pc:docMk/>
            <pc:sldMk cId="3425807558" sldId="266"/>
            <ac:spMk id="2" creationId="{3BC2C0AF-5AA3-5448-B015-6EAE5AB4C285}"/>
          </ac:spMkLst>
        </pc:spChg>
        <pc:spChg chg="mod">
          <ac:chgData name="Sophie Kirk Parker" userId="1348b425-2f5f-4e90-98bb-cdae186aa117" providerId="ADAL" clId="{24E670E4-F5DF-4BA1-8693-9F6A0C932176}" dt="2023-12-13T16:41:37.132" v="1362" actId="2711"/>
          <ac:spMkLst>
            <pc:docMk/>
            <pc:sldMk cId="3425807558" sldId="266"/>
            <ac:spMk id="3" creationId="{C7753B0B-4111-234D-8162-D66ED1E7432A}"/>
          </ac:spMkLst>
        </pc:spChg>
        <pc:spChg chg="mod">
          <ac:chgData name="Sophie Kirk Parker" userId="1348b425-2f5f-4e90-98bb-cdae186aa117" providerId="ADAL" clId="{24E670E4-F5DF-4BA1-8693-9F6A0C932176}" dt="2023-12-13T16:42:05.430" v="1370" actId="20577"/>
          <ac:spMkLst>
            <pc:docMk/>
            <pc:sldMk cId="3425807558" sldId="266"/>
            <ac:spMk id="5" creationId="{1864B464-7109-0F91-6AF3-5DE65C6CAADC}"/>
          </ac:spMkLst>
        </pc:spChg>
        <pc:spChg chg="del">
          <ac:chgData name="Sophie Kirk Parker" userId="1348b425-2f5f-4e90-98bb-cdae186aa117" providerId="ADAL" clId="{24E670E4-F5DF-4BA1-8693-9F6A0C932176}" dt="2023-12-13T14:09:46.399" v="810" actId="478"/>
          <ac:spMkLst>
            <pc:docMk/>
            <pc:sldMk cId="3425807558" sldId="266"/>
            <ac:spMk id="6" creationId="{952D97E8-94E1-5F41-1F38-D2B1839A5F15}"/>
          </ac:spMkLst>
        </pc:spChg>
      </pc:sldChg>
      <pc:sldChg chg="del">
        <pc:chgData name="Sophie Kirk Parker" userId="1348b425-2f5f-4e90-98bb-cdae186aa117" providerId="ADAL" clId="{24E670E4-F5DF-4BA1-8693-9F6A0C932176}" dt="2023-12-13T13:49:39.711" v="29" actId="2696"/>
        <pc:sldMkLst>
          <pc:docMk/>
          <pc:sldMk cId="3503454258" sldId="266"/>
        </pc:sldMkLst>
      </pc:sldChg>
      <pc:sldChg chg="del">
        <pc:chgData name="Sophie Kirk Parker" userId="1348b425-2f5f-4e90-98bb-cdae186aa117" providerId="ADAL" clId="{24E670E4-F5DF-4BA1-8693-9F6A0C932176}" dt="2023-12-13T13:49:41.498" v="30" actId="2696"/>
        <pc:sldMkLst>
          <pc:docMk/>
          <pc:sldMk cId="185039716" sldId="267"/>
        </pc:sldMkLst>
      </pc:sldChg>
      <pc:sldChg chg="addSp delSp modSp add mod">
        <pc:chgData name="Sophie Kirk Parker" userId="1348b425-2f5f-4e90-98bb-cdae186aa117" providerId="ADAL" clId="{24E670E4-F5DF-4BA1-8693-9F6A0C932176}" dt="2023-12-13T16:42:28.356" v="1374" actId="2711"/>
        <pc:sldMkLst>
          <pc:docMk/>
          <pc:sldMk cId="2774986612" sldId="267"/>
        </pc:sldMkLst>
        <pc:spChg chg="mod">
          <ac:chgData name="Sophie Kirk Parker" userId="1348b425-2f5f-4e90-98bb-cdae186aa117" providerId="ADAL" clId="{24E670E4-F5DF-4BA1-8693-9F6A0C932176}" dt="2023-12-13T16:42:19.691" v="1371" actId="2711"/>
          <ac:spMkLst>
            <pc:docMk/>
            <pc:sldMk cId="2774986612" sldId="267"/>
            <ac:spMk id="2" creationId="{3BC2C0AF-5AA3-5448-B015-6EAE5AB4C285}"/>
          </ac:spMkLst>
        </pc:spChg>
        <pc:spChg chg="add mod">
          <ac:chgData name="Sophie Kirk Parker" userId="1348b425-2f5f-4e90-98bb-cdae186aa117" providerId="ADAL" clId="{24E670E4-F5DF-4BA1-8693-9F6A0C932176}" dt="2023-12-13T16:42:28.356" v="1374" actId="2711"/>
          <ac:spMkLst>
            <pc:docMk/>
            <pc:sldMk cId="2774986612" sldId="267"/>
            <ac:spMk id="3" creationId="{12BD40CC-E08C-4D10-EBD8-DDCB7201C2D2}"/>
          </ac:spMkLst>
        </pc:spChg>
        <pc:spChg chg="del">
          <ac:chgData name="Sophie Kirk Parker" userId="1348b425-2f5f-4e90-98bb-cdae186aa117" providerId="ADAL" clId="{24E670E4-F5DF-4BA1-8693-9F6A0C932176}" dt="2023-12-13T14:11:57.769" v="872" actId="478"/>
          <ac:spMkLst>
            <pc:docMk/>
            <pc:sldMk cId="2774986612" sldId="267"/>
            <ac:spMk id="3" creationId="{C7753B0B-4111-234D-8162-D66ED1E7432A}"/>
          </ac:spMkLst>
        </pc:spChg>
        <pc:spChg chg="mod">
          <ac:chgData name="Sophie Kirk Parker" userId="1348b425-2f5f-4e90-98bb-cdae186aa117" providerId="ADAL" clId="{24E670E4-F5DF-4BA1-8693-9F6A0C932176}" dt="2023-12-13T16:42:22.762" v="1372" actId="2711"/>
          <ac:spMkLst>
            <pc:docMk/>
            <pc:sldMk cId="2774986612" sldId="267"/>
            <ac:spMk id="5" creationId="{1864B464-7109-0F91-6AF3-5DE65C6CAADC}"/>
          </ac:spMkLst>
        </pc:spChg>
        <pc:spChg chg="add del mod">
          <ac:chgData name="Sophie Kirk Parker" userId="1348b425-2f5f-4e90-98bb-cdae186aa117" providerId="ADAL" clId="{24E670E4-F5DF-4BA1-8693-9F6A0C932176}" dt="2023-12-13T14:12:01.876" v="874" actId="478"/>
          <ac:spMkLst>
            <pc:docMk/>
            <pc:sldMk cId="2774986612" sldId="267"/>
            <ac:spMk id="6" creationId="{9733CE36-F463-6A32-D40C-1166C4AD1C4C}"/>
          </ac:spMkLst>
        </pc:spChg>
        <pc:spChg chg="add mod">
          <ac:chgData name="Sophie Kirk Parker" userId="1348b425-2f5f-4e90-98bb-cdae186aa117" providerId="ADAL" clId="{24E670E4-F5DF-4BA1-8693-9F6A0C932176}" dt="2023-12-13T16:42:25.515" v="1373" actId="2711"/>
          <ac:spMkLst>
            <pc:docMk/>
            <pc:sldMk cId="2774986612" sldId="267"/>
            <ac:spMk id="7" creationId="{1635A57E-21B9-640F-190C-5BB29156CBA4}"/>
          </ac:spMkLst>
        </pc:spChg>
      </pc:sldChg>
      <pc:sldChg chg="del">
        <pc:chgData name="Sophie Kirk Parker" userId="1348b425-2f5f-4e90-98bb-cdae186aa117" providerId="ADAL" clId="{24E670E4-F5DF-4BA1-8693-9F6A0C932176}" dt="2023-12-13T13:49:43.888" v="31" actId="2696"/>
        <pc:sldMkLst>
          <pc:docMk/>
          <pc:sldMk cId="1038148573" sldId="268"/>
        </pc:sldMkLst>
      </pc:sldChg>
      <pc:sldChg chg="del">
        <pc:chgData name="Sophie Kirk Parker" userId="1348b425-2f5f-4e90-98bb-cdae186aa117" providerId="ADAL" clId="{24E670E4-F5DF-4BA1-8693-9F6A0C932176}" dt="2023-12-13T13:49:46.783" v="32" actId="2696"/>
        <pc:sldMkLst>
          <pc:docMk/>
          <pc:sldMk cId="1045356810" sldId="269"/>
        </pc:sldMkLst>
      </pc:sldChg>
      <pc:sldChg chg="del">
        <pc:chgData name="Sophie Kirk Parker" userId="1348b425-2f5f-4e90-98bb-cdae186aa117" providerId="ADAL" clId="{24E670E4-F5DF-4BA1-8693-9F6A0C932176}" dt="2023-12-13T13:49:51.898" v="33" actId="2696"/>
        <pc:sldMkLst>
          <pc:docMk/>
          <pc:sldMk cId="4148686087" sldId="270"/>
        </pc:sldMkLst>
      </pc:sldChg>
      <pc:sldChg chg="del">
        <pc:chgData name="Sophie Kirk Parker" userId="1348b425-2f5f-4e90-98bb-cdae186aa117" providerId="ADAL" clId="{24E670E4-F5DF-4BA1-8693-9F6A0C932176}" dt="2023-12-13T13:49:54.426" v="34" actId="2696"/>
        <pc:sldMkLst>
          <pc:docMk/>
          <pc:sldMk cId="804162721" sldId="271"/>
        </pc:sldMkLst>
      </pc:sldChg>
      <pc:sldChg chg="del">
        <pc:chgData name="Sophie Kirk Parker" userId="1348b425-2f5f-4e90-98bb-cdae186aa117" providerId="ADAL" clId="{24E670E4-F5DF-4BA1-8693-9F6A0C932176}" dt="2023-12-13T13:49:56.667" v="35" actId="2696"/>
        <pc:sldMkLst>
          <pc:docMk/>
          <pc:sldMk cId="3755085052" sldId="272"/>
        </pc:sldMkLst>
      </pc:sldChg>
      <pc:sldChg chg="del">
        <pc:chgData name="Sophie Kirk Parker" userId="1348b425-2f5f-4e90-98bb-cdae186aa117" providerId="ADAL" clId="{24E670E4-F5DF-4BA1-8693-9F6A0C932176}" dt="2023-12-13T13:49:58.840" v="36" actId="2696"/>
        <pc:sldMkLst>
          <pc:docMk/>
          <pc:sldMk cId="363457352" sldId="273"/>
        </pc:sldMkLst>
      </pc:sldChg>
      <pc:sldChg chg="del">
        <pc:chgData name="Sophie Kirk Parker" userId="1348b425-2f5f-4e90-98bb-cdae186aa117" providerId="ADAL" clId="{24E670E4-F5DF-4BA1-8693-9F6A0C932176}" dt="2023-12-13T13:50:00.703" v="37" actId="2696"/>
        <pc:sldMkLst>
          <pc:docMk/>
          <pc:sldMk cId="2505760997" sldId="274"/>
        </pc:sldMkLst>
      </pc:sldChg>
    </pc:docChg>
  </pc:docChgLst>
  <pc:docChgLst>
    <pc:chgData name="Sophie Kirk Parker" userId="1348b425-2f5f-4e90-98bb-cdae186aa117" providerId="ADAL" clId="{BB9100E4-36F5-4E2E-824A-8843FEF06387}"/>
    <pc:docChg chg="undo custSel addSld delSld modSld sldOrd">
      <pc:chgData name="Sophie Kirk Parker" userId="1348b425-2f5f-4e90-98bb-cdae186aa117" providerId="ADAL" clId="{BB9100E4-36F5-4E2E-824A-8843FEF06387}" dt="2023-12-13T13:40:12.674" v="4734" actId="114"/>
      <pc:docMkLst>
        <pc:docMk/>
      </pc:docMkLst>
      <pc:sldChg chg="modSp mod">
        <pc:chgData name="Sophie Kirk Parker" userId="1348b425-2f5f-4e90-98bb-cdae186aa117" providerId="ADAL" clId="{BB9100E4-36F5-4E2E-824A-8843FEF06387}" dt="2023-12-13T09:58:37.125" v="40" actId="20577"/>
        <pc:sldMkLst>
          <pc:docMk/>
          <pc:sldMk cId="387442159" sldId="257"/>
        </pc:sldMkLst>
        <pc:spChg chg="mod">
          <ac:chgData name="Sophie Kirk Parker" userId="1348b425-2f5f-4e90-98bb-cdae186aa117" providerId="ADAL" clId="{BB9100E4-36F5-4E2E-824A-8843FEF06387}" dt="2023-12-13T09:58:37.125" v="40" actId="20577"/>
          <ac:spMkLst>
            <pc:docMk/>
            <pc:sldMk cId="387442159" sldId="257"/>
            <ac:spMk id="3" creationId="{C7753B0B-4111-234D-8162-D66ED1E7432A}"/>
          </ac:spMkLst>
        </pc:spChg>
      </pc:sldChg>
      <pc:sldChg chg="modSp add mod modNotesTx">
        <pc:chgData name="Sophie Kirk Parker" userId="1348b425-2f5f-4e90-98bb-cdae186aa117" providerId="ADAL" clId="{BB9100E4-36F5-4E2E-824A-8843FEF06387}" dt="2023-12-13T10:05:40.515" v="858" actId="20577"/>
        <pc:sldMkLst>
          <pc:docMk/>
          <pc:sldMk cId="4026905679" sldId="258"/>
        </pc:sldMkLst>
        <pc:spChg chg="mod">
          <ac:chgData name="Sophie Kirk Parker" userId="1348b425-2f5f-4e90-98bb-cdae186aa117" providerId="ADAL" clId="{BB9100E4-36F5-4E2E-824A-8843FEF06387}" dt="2023-12-13T09:59:47.520" v="63" actId="20577"/>
          <ac:spMkLst>
            <pc:docMk/>
            <pc:sldMk cId="4026905679" sldId="258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03:09.997" v="607" actId="20577"/>
          <ac:spMkLst>
            <pc:docMk/>
            <pc:sldMk cId="4026905679" sldId="258"/>
            <ac:spMk id="3" creationId="{C7753B0B-4111-234D-8162-D66ED1E7432A}"/>
          </ac:spMkLst>
        </pc:spChg>
      </pc:sldChg>
      <pc:sldChg chg="addSp modSp add mod">
        <pc:chgData name="Sophie Kirk Parker" userId="1348b425-2f5f-4e90-98bb-cdae186aa117" providerId="ADAL" clId="{BB9100E4-36F5-4E2E-824A-8843FEF06387}" dt="2023-12-13T10:12:17.082" v="1414" actId="20577"/>
        <pc:sldMkLst>
          <pc:docMk/>
          <pc:sldMk cId="3509082776" sldId="259"/>
        </pc:sldMkLst>
        <pc:spChg chg="mod">
          <ac:chgData name="Sophie Kirk Parker" userId="1348b425-2f5f-4e90-98bb-cdae186aa117" providerId="ADAL" clId="{BB9100E4-36F5-4E2E-824A-8843FEF06387}" dt="2023-12-13T10:06:18.718" v="886" actId="20577"/>
          <ac:spMkLst>
            <pc:docMk/>
            <pc:sldMk cId="3509082776" sldId="259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06:26.132" v="889" actId="14100"/>
          <ac:spMkLst>
            <pc:docMk/>
            <pc:sldMk cId="3509082776" sldId="259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0:12:17.082" v="1414" actId="20577"/>
          <ac:spMkLst>
            <pc:docMk/>
            <pc:sldMk cId="3509082776" sldId="259"/>
            <ac:spMk id="4" creationId="{99ED3E42-E106-3A31-A1BA-8D0C8EFDA986}"/>
          </ac:spMkLst>
        </pc:spChg>
        <pc:spChg chg="add mod">
          <ac:chgData name="Sophie Kirk Parker" userId="1348b425-2f5f-4e90-98bb-cdae186aa117" providerId="ADAL" clId="{BB9100E4-36F5-4E2E-824A-8843FEF06387}" dt="2023-12-13T10:11:55.516" v="1328" actId="20577"/>
          <ac:spMkLst>
            <pc:docMk/>
            <pc:sldMk cId="3509082776" sldId="259"/>
            <ac:spMk id="5" creationId="{FF3805A2-A2C5-E10F-A4DB-5857DF607F94}"/>
          </ac:spMkLst>
        </pc:spChg>
        <pc:spChg chg="add mod">
          <ac:chgData name="Sophie Kirk Parker" userId="1348b425-2f5f-4e90-98bb-cdae186aa117" providerId="ADAL" clId="{BB9100E4-36F5-4E2E-824A-8843FEF06387}" dt="2023-12-13T10:09:24.595" v="1022" actId="20577"/>
          <ac:spMkLst>
            <pc:docMk/>
            <pc:sldMk cId="3509082776" sldId="259"/>
            <ac:spMk id="6" creationId="{A458114A-9908-A1A6-D657-A78EA3EF3037}"/>
          </ac:spMkLst>
        </pc:spChg>
      </pc:sldChg>
      <pc:sldChg chg="addSp delSp modSp add mod ord">
        <pc:chgData name="Sophie Kirk Parker" userId="1348b425-2f5f-4e90-98bb-cdae186aa117" providerId="ADAL" clId="{BB9100E4-36F5-4E2E-824A-8843FEF06387}" dt="2023-12-13T10:17:11.739" v="1557"/>
        <pc:sldMkLst>
          <pc:docMk/>
          <pc:sldMk cId="672764576" sldId="260"/>
        </pc:sldMkLst>
        <pc:spChg chg="mod">
          <ac:chgData name="Sophie Kirk Parker" userId="1348b425-2f5f-4e90-98bb-cdae186aa117" providerId="ADAL" clId="{BB9100E4-36F5-4E2E-824A-8843FEF06387}" dt="2023-12-13T10:13:01.551" v="1438" actId="113"/>
          <ac:spMkLst>
            <pc:docMk/>
            <pc:sldMk cId="672764576" sldId="260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15:03.674" v="1541" actId="14100"/>
          <ac:spMkLst>
            <pc:docMk/>
            <pc:sldMk cId="672764576" sldId="260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0:15:35.986" v="1549" actId="20577"/>
          <ac:spMkLst>
            <pc:docMk/>
            <pc:sldMk cId="672764576" sldId="260"/>
            <ac:spMk id="4" creationId="{B805B903-DDC9-53C8-9A42-3F2ECAF03C7A}"/>
          </ac:spMkLst>
        </pc:spChg>
        <pc:picChg chg="add del mod">
          <ac:chgData name="Sophie Kirk Parker" userId="1348b425-2f5f-4e90-98bb-cdae186aa117" providerId="ADAL" clId="{BB9100E4-36F5-4E2E-824A-8843FEF06387}" dt="2023-12-13T10:15:26.498" v="1545" actId="478"/>
          <ac:picMkLst>
            <pc:docMk/>
            <pc:sldMk cId="672764576" sldId="260"/>
            <ac:picMk id="5" creationId="{25AD9CE8-428E-CAFE-7D2F-96566BEA47B1}"/>
          </ac:picMkLst>
        </pc:picChg>
        <pc:picChg chg="add mod">
          <ac:chgData name="Sophie Kirk Parker" userId="1348b425-2f5f-4e90-98bb-cdae186aa117" providerId="ADAL" clId="{BB9100E4-36F5-4E2E-824A-8843FEF06387}" dt="2023-12-13T10:17:11.739" v="1557"/>
          <ac:picMkLst>
            <pc:docMk/>
            <pc:sldMk cId="672764576" sldId="260"/>
            <ac:picMk id="7" creationId="{7AC2FD28-55CE-B1E9-8C14-34329B8EEE98}"/>
          </ac:picMkLst>
        </pc:picChg>
      </pc:sldChg>
      <pc:sldChg chg="addSp modSp add mod ord">
        <pc:chgData name="Sophie Kirk Parker" userId="1348b425-2f5f-4e90-98bb-cdae186aa117" providerId="ADAL" clId="{BB9100E4-36F5-4E2E-824A-8843FEF06387}" dt="2023-12-13T10:21:30.148" v="1732" actId="20577"/>
        <pc:sldMkLst>
          <pc:docMk/>
          <pc:sldMk cId="3894504832" sldId="261"/>
        </pc:sldMkLst>
        <pc:spChg chg="mod">
          <ac:chgData name="Sophie Kirk Parker" userId="1348b425-2f5f-4e90-98bb-cdae186aa117" providerId="ADAL" clId="{BB9100E4-36F5-4E2E-824A-8843FEF06387}" dt="2023-12-13T10:19:33.256" v="1650" actId="20577"/>
          <ac:spMkLst>
            <pc:docMk/>
            <pc:sldMk cId="3894504832" sldId="261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21:06.551" v="1666" actId="14100"/>
          <ac:spMkLst>
            <pc:docMk/>
            <pc:sldMk cId="3894504832" sldId="261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0:21:30.148" v="1732" actId="20577"/>
          <ac:spMkLst>
            <pc:docMk/>
            <pc:sldMk cId="3894504832" sldId="261"/>
            <ac:spMk id="4" creationId="{A5804C31-DAD8-9A7A-EADB-16184E3CBA7A}"/>
          </ac:spMkLst>
        </pc:spChg>
      </pc:sldChg>
      <pc:sldChg chg="modSp add mod ord">
        <pc:chgData name="Sophie Kirk Parker" userId="1348b425-2f5f-4e90-98bb-cdae186aa117" providerId="ADAL" clId="{BB9100E4-36F5-4E2E-824A-8843FEF06387}" dt="2023-12-13T10:22:31.509" v="1791" actId="20577"/>
        <pc:sldMkLst>
          <pc:docMk/>
          <pc:sldMk cId="680681055" sldId="262"/>
        </pc:sldMkLst>
        <pc:spChg chg="mod">
          <ac:chgData name="Sophie Kirk Parker" userId="1348b425-2f5f-4e90-98bb-cdae186aa117" providerId="ADAL" clId="{BB9100E4-36F5-4E2E-824A-8843FEF06387}" dt="2023-12-13T10:22:23.216" v="1749" actId="20577"/>
          <ac:spMkLst>
            <pc:docMk/>
            <pc:sldMk cId="680681055" sldId="262"/>
            <ac:spMk id="2" creationId="{5F86800F-7210-9844-B2EA-8D8C61974C38}"/>
          </ac:spMkLst>
        </pc:spChg>
        <pc:spChg chg="mod">
          <ac:chgData name="Sophie Kirk Parker" userId="1348b425-2f5f-4e90-98bb-cdae186aa117" providerId="ADAL" clId="{BB9100E4-36F5-4E2E-824A-8843FEF06387}" dt="2023-12-13T10:22:31.509" v="1791" actId="20577"/>
          <ac:spMkLst>
            <pc:docMk/>
            <pc:sldMk cId="680681055" sldId="262"/>
            <ac:spMk id="3" creationId="{D15F84C1-865B-B24B-879B-081D13203083}"/>
          </ac:spMkLst>
        </pc:spChg>
      </pc:sldChg>
      <pc:sldChg chg="add del ord">
        <pc:chgData name="Sophie Kirk Parker" userId="1348b425-2f5f-4e90-98bb-cdae186aa117" providerId="ADAL" clId="{BB9100E4-36F5-4E2E-824A-8843FEF06387}" dt="2023-12-13T10:22:13.822" v="1736" actId="2696"/>
        <pc:sldMkLst>
          <pc:docMk/>
          <pc:sldMk cId="3875852123" sldId="262"/>
        </pc:sldMkLst>
      </pc:sldChg>
      <pc:sldChg chg="addSp modSp add mod ord modNotesTx">
        <pc:chgData name="Sophie Kirk Parker" userId="1348b425-2f5f-4e90-98bb-cdae186aa117" providerId="ADAL" clId="{BB9100E4-36F5-4E2E-824A-8843FEF06387}" dt="2023-12-13T10:28:58.450" v="2304" actId="20577"/>
        <pc:sldMkLst>
          <pc:docMk/>
          <pc:sldMk cId="1582160634" sldId="263"/>
        </pc:sldMkLst>
        <pc:spChg chg="mod">
          <ac:chgData name="Sophie Kirk Parker" userId="1348b425-2f5f-4e90-98bb-cdae186aa117" providerId="ADAL" clId="{BB9100E4-36F5-4E2E-824A-8843FEF06387}" dt="2023-12-13T10:23:35.703" v="1818" actId="5793"/>
          <ac:spMkLst>
            <pc:docMk/>
            <pc:sldMk cId="1582160634" sldId="263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24:30.164" v="1882" actId="20577"/>
          <ac:spMkLst>
            <pc:docMk/>
            <pc:sldMk cId="1582160634" sldId="263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0:27:48.019" v="2148" actId="20577"/>
          <ac:spMkLst>
            <pc:docMk/>
            <pc:sldMk cId="1582160634" sldId="263"/>
            <ac:spMk id="4" creationId="{A1484814-A0E9-12D8-0DAB-1ECE27FEEA6D}"/>
          </ac:spMkLst>
        </pc:spChg>
        <pc:spChg chg="add mod">
          <ac:chgData name="Sophie Kirk Parker" userId="1348b425-2f5f-4e90-98bb-cdae186aa117" providerId="ADAL" clId="{BB9100E4-36F5-4E2E-824A-8843FEF06387}" dt="2023-12-13T10:28:39.238" v="2274" actId="1076"/>
          <ac:spMkLst>
            <pc:docMk/>
            <pc:sldMk cId="1582160634" sldId="263"/>
            <ac:spMk id="5" creationId="{2865BC5D-7390-ECC5-53F9-45F068DADC5B}"/>
          </ac:spMkLst>
        </pc:spChg>
        <pc:spChg chg="add mod">
          <ac:chgData name="Sophie Kirk Parker" userId="1348b425-2f5f-4e90-98bb-cdae186aa117" providerId="ADAL" clId="{BB9100E4-36F5-4E2E-824A-8843FEF06387}" dt="2023-12-13T10:27:02.590" v="2081" actId="1076"/>
          <ac:spMkLst>
            <pc:docMk/>
            <pc:sldMk cId="1582160634" sldId="263"/>
            <ac:spMk id="6" creationId="{93492E8A-11B1-54A8-0307-5C659FC6905B}"/>
          </ac:spMkLst>
        </pc:spChg>
        <pc:spChg chg="add mod">
          <ac:chgData name="Sophie Kirk Parker" userId="1348b425-2f5f-4e90-98bb-cdae186aa117" providerId="ADAL" clId="{BB9100E4-36F5-4E2E-824A-8843FEF06387}" dt="2023-12-13T10:26:57.833" v="2079" actId="1076"/>
          <ac:spMkLst>
            <pc:docMk/>
            <pc:sldMk cId="1582160634" sldId="263"/>
            <ac:spMk id="7" creationId="{696C43F7-838B-F5BE-CD3C-D1519559E3E5}"/>
          </ac:spMkLst>
        </pc:spChg>
        <pc:spChg chg="add mod">
          <ac:chgData name="Sophie Kirk Parker" userId="1348b425-2f5f-4e90-98bb-cdae186aa117" providerId="ADAL" clId="{BB9100E4-36F5-4E2E-824A-8843FEF06387}" dt="2023-12-13T10:27:14.879" v="2119" actId="20577"/>
          <ac:spMkLst>
            <pc:docMk/>
            <pc:sldMk cId="1582160634" sldId="263"/>
            <ac:spMk id="8" creationId="{D92051DF-1121-E6ED-EC7B-42B529071FEE}"/>
          </ac:spMkLst>
        </pc:spChg>
      </pc:sldChg>
      <pc:sldChg chg="modSp add mod ord">
        <pc:chgData name="Sophie Kirk Parker" userId="1348b425-2f5f-4e90-98bb-cdae186aa117" providerId="ADAL" clId="{BB9100E4-36F5-4E2E-824A-8843FEF06387}" dt="2023-12-13T10:31:38.934" v="2432" actId="113"/>
        <pc:sldMkLst>
          <pc:docMk/>
          <pc:sldMk cId="497494800" sldId="264"/>
        </pc:sldMkLst>
        <pc:spChg chg="mod">
          <ac:chgData name="Sophie Kirk Parker" userId="1348b425-2f5f-4e90-98bb-cdae186aa117" providerId="ADAL" clId="{BB9100E4-36F5-4E2E-824A-8843FEF06387}" dt="2023-12-13T10:29:42.663" v="2327" actId="20577"/>
          <ac:spMkLst>
            <pc:docMk/>
            <pc:sldMk cId="497494800" sldId="264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0:31:38.934" v="2432" actId="113"/>
          <ac:spMkLst>
            <pc:docMk/>
            <pc:sldMk cId="497494800" sldId="264"/>
            <ac:spMk id="3" creationId="{C7753B0B-4111-234D-8162-D66ED1E7432A}"/>
          </ac:spMkLst>
        </pc:spChg>
      </pc:sldChg>
      <pc:sldChg chg="modSp add mod modNotesTx">
        <pc:chgData name="Sophie Kirk Parker" userId="1348b425-2f5f-4e90-98bb-cdae186aa117" providerId="ADAL" clId="{BB9100E4-36F5-4E2E-824A-8843FEF06387}" dt="2023-12-13T11:00:58.276" v="3612" actId="12"/>
        <pc:sldMkLst>
          <pc:docMk/>
          <pc:sldMk cId="3130355023" sldId="265"/>
        </pc:sldMkLst>
        <pc:spChg chg="mod">
          <ac:chgData name="Sophie Kirk Parker" userId="1348b425-2f5f-4e90-98bb-cdae186aa117" providerId="ADAL" clId="{BB9100E4-36F5-4E2E-824A-8843FEF06387}" dt="2023-12-13T11:00:58.276" v="3612" actId="12"/>
          <ac:spMkLst>
            <pc:docMk/>
            <pc:sldMk cId="3130355023" sldId="265"/>
            <ac:spMk id="3" creationId="{C7753B0B-4111-234D-8162-D66ED1E7432A}"/>
          </ac:spMkLst>
        </pc:spChg>
      </pc:sldChg>
      <pc:sldChg chg="addSp modSp add mod">
        <pc:chgData name="Sophie Kirk Parker" userId="1348b425-2f5f-4e90-98bb-cdae186aa117" providerId="ADAL" clId="{BB9100E4-36F5-4E2E-824A-8843FEF06387}" dt="2023-12-13T11:00:44.329" v="3611" actId="14100"/>
        <pc:sldMkLst>
          <pc:docMk/>
          <pc:sldMk cId="3503454258" sldId="266"/>
        </pc:sldMkLst>
        <pc:spChg chg="mod">
          <ac:chgData name="Sophie Kirk Parker" userId="1348b425-2f5f-4e90-98bb-cdae186aa117" providerId="ADAL" clId="{BB9100E4-36F5-4E2E-824A-8843FEF06387}" dt="2023-12-13T10:57:27.812" v="3066" actId="14100"/>
          <ac:spMkLst>
            <pc:docMk/>
            <pc:sldMk cId="3503454258" sldId="266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0:58:58.687" v="3313" actId="14100"/>
          <ac:spMkLst>
            <pc:docMk/>
            <pc:sldMk cId="3503454258" sldId="266"/>
            <ac:spMk id="4" creationId="{17570AB2-208B-9154-1C34-8C5154586C09}"/>
          </ac:spMkLst>
        </pc:spChg>
        <pc:spChg chg="add mod">
          <ac:chgData name="Sophie Kirk Parker" userId="1348b425-2f5f-4e90-98bb-cdae186aa117" providerId="ADAL" clId="{BB9100E4-36F5-4E2E-824A-8843FEF06387}" dt="2023-12-13T11:00:44.329" v="3611" actId="14100"/>
          <ac:spMkLst>
            <pc:docMk/>
            <pc:sldMk cId="3503454258" sldId="266"/>
            <ac:spMk id="5" creationId="{E1F0601A-35ED-7AAD-11C8-B28E1B1F97CC}"/>
          </ac:spMkLst>
        </pc:spChg>
        <pc:spChg chg="add mod">
          <ac:chgData name="Sophie Kirk Parker" userId="1348b425-2f5f-4e90-98bb-cdae186aa117" providerId="ADAL" clId="{BB9100E4-36F5-4E2E-824A-8843FEF06387}" dt="2023-12-13T11:00:38.799" v="3609" actId="1076"/>
          <ac:spMkLst>
            <pc:docMk/>
            <pc:sldMk cId="3503454258" sldId="266"/>
            <ac:spMk id="6" creationId="{1375067F-A687-6423-FF2D-8C87440C5BF7}"/>
          </ac:spMkLst>
        </pc:spChg>
      </pc:sldChg>
      <pc:sldChg chg="addSp modSp add mod ord">
        <pc:chgData name="Sophie Kirk Parker" userId="1348b425-2f5f-4e90-98bb-cdae186aa117" providerId="ADAL" clId="{BB9100E4-36F5-4E2E-824A-8843FEF06387}" dt="2023-12-13T11:03:30.757" v="3668" actId="1076"/>
        <pc:sldMkLst>
          <pc:docMk/>
          <pc:sldMk cId="185039716" sldId="267"/>
        </pc:sldMkLst>
        <pc:spChg chg="mod">
          <ac:chgData name="Sophie Kirk Parker" userId="1348b425-2f5f-4e90-98bb-cdae186aa117" providerId="ADAL" clId="{BB9100E4-36F5-4E2E-824A-8843FEF06387}" dt="2023-12-13T11:01:35.787" v="3624" actId="20577"/>
          <ac:spMkLst>
            <pc:docMk/>
            <pc:sldMk cId="185039716" sldId="267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1:03:21.126" v="3665" actId="14100"/>
          <ac:spMkLst>
            <pc:docMk/>
            <pc:sldMk cId="185039716" sldId="267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1:03:30.757" v="3668" actId="1076"/>
          <ac:spMkLst>
            <pc:docMk/>
            <pc:sldMk cId="185039716" sldId="267"/>
            <ac:spMk id="4" creationId="{C0615461-910C-0CF4-DB82-84D549B3EE30}"/>
          </ac:spMkLst>
        </pc:spChg>
      </pc:sldChg>
      <pc:sldChg chg="addSp modSp add mod ord modNotesTx">
        <pc:chgData name="Sophie Kirk Parker" userId="1348b425-2f5f-4e90-98bb-cdae186aa117" providerId="ADAL" clId="{BB9100E4-36F5-4E2E-824A-8843FEF06387}" dt="2023-12-13T11:10:23.689" v="3719" actId="120"/>
        <pc:sldMkLst>
          <pc:docMk/>
          <pc:sldMk cId="1038148573" sldId="268"/>
        </pc:sldMkLst>
        <pc:spChg chg="mod">
          <ac:chgData name="Sophie Kirk Parker" userId="1348b425-2f5f-4e90-98bb-cdae186aa117" providerId="ADAL" clId="{BB9100E4-36F5-4E2E-824A-8843FEF06387}" dt="2023-12-13T11:08:03.838" v="3678" actId="20577"/>
          <ac:spMkLst>
            <pc:docMk/>
            <pc:sldMk cId="1038148573" sldId="268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1:10:09.693" v="3715" actId="1076"/>
          <ac:spMkLst>
            <pc:docMk/>
            <pc:sldMk cId="1038148573" sldId="268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1:10:23.689" v="3719" actId="120"/>
          <ac:spMkLst>
            <pc:docMk/>
            <pc:sldMk cId="1038148573" sldId="268"/>
            <ac:spMk id="4" creationId="{FB1ECE99-1AE4-CD08-3E9D-2D7DB2C76065}"/>
          </ac:spMkLst>
        </pc:spChg>
      </pc:sldChg>
      <pc:sldChg chg="addSp delSp modSp add mod ord modNotesTx">
        <pc:chgData name="Sophie Kirk Parker" userId="1348b425-2f5f-4e90-98bb-cdae186aa117" providerId="ADAL" clId="{BB9100E4-36F5-4E2E-824A-8843FEF06387}" dt="2023-12-13T11:27:06.400" v="4285" actId="20577"/>
        <pc:sldMkLst>
          <pc:docMk/>
          <pc:sldMk cId="1045356810" sldId="269"/>
        </pc:sldMkLst>
        <pc:spChg chg="mod">
          <ac:chgData name="Sophie Kirk Parker" userId="1348b425-2f5f-4e90-98bb-cdae186aa117" providerId="ADAL" clId="{BB9100E4-36F5-4E2E-824A-8843FEF06387}" dt="2023-12-13T11:11:46.254" v="3735" actId="20577"/>
          <ac:spMkLst>
            <pc:docMk/>
            <pc:sldMk cId="1045356810" sldId="269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1:24:16.746" v="4133" actId="14100"/>
          <ac:spMkLst>
            <pc:docMk/>
            <pc:sldMk cId="1045356810" sldId="269"/>
            <ac:spMk id="3" creationId="{C7753B0B-4111-234D-8162-D66ED1E7432A}"/>
          </ac:spMkLst>
        </pc:spChg>
        <pc:spChg chg="add mod">
          <ac:chgData name="Sophie Kirk Parker" userId="1348b425-2f5f-4e90-98bb-cdae186aa117" providerId="ADAL" clId="{BB9100E4-36F5-4E2E-824A-8843FEF06387}" dt="2023-12-13T11:24:23.146" v="4134" actId="1076"/>
          <ac:spMkLst>
            <pc:docMk/>
            <pc:sldMk cId="1045356810" sldId="269"/>
            <ac:spMk id="4" creationId="{912698B7-6885-B352-EF84-1AFCE192D974}"/>
          </ac:spMkLst>
        </pc:spChg>
        <pc:spChg chg="add mod">
          <ac:chgData name="Sophie Kirk Parker" userId="1348b425-2f5f-4e90-98bb-cdae186aa117" providerId="ADAL" clId="{BB9100E4-36F5-4E2E-824A-8843FEF06387}" dt="2023-12-13T11:24:29.712" v="4136" actId="1076"/>
          <ac:spMkLst>
            <pc:docMk/>
            <pc:sldMk cId="1045356810" sldId="269"/>
            <ac:spMk id="5" creationId="{49273A8F-5F33-F4DD-DA00-8C6E9E7D57D1}"/>
          </ac:spMkLst>
        </pc:spChg>
        <pc:spChg chg="add mod">
          <ac:chgData name="Sophie Kirk Parker" userId="1348b425-2f5f-4e90-98bb-cdae186aa117" providerId="ADAL" clId="{BB9100E4-36F5-4E2E-824A-8843FEF06387}" dt="2023-12-13T11:24:38.048" v="4138" actId="1076"/>
          <ac:spMkLst>
            <pc:docMk/>
            <pc:sldMk cId="1045356810" sldId="269"/>
            <ac:spMk id="6" creationId="{3F323034-9400-683E-BE26-A9375137D679}"/>
          </ac:spMkLst>
        </pc:spChg>
        <pc:spChg chg="add del mod">
          <ac:chgData name="Sophie Kirk Parker" userId="1348b425-2f5f-4e90-98bb-cdae186aa117" providerId="ADAL" clId="{BB9100E4-36F5-4E2E-824A-8843FEF06387}" dt="2023-12-13T11:22:28.912" v="4120"/>
          <ac:spMkLst>
            <pc:docMk/>
            <pc:sldMk cId="1045356810" sldId="269"/>
            <ac:spMk id="7" creationId="{F560BAF9-D8F1-965B-F074-460612984609}"/>
          </ac:spMkLst>
        </pc:spChg>
        <pc:picChg chg="add mod">
          <ac:chgData name="Sophie Kirk Parker" userId="1348b425-2f5f-4e90-98bb-cdae186aa117" providerId="ADAL" clId="{BB9100E4-36F5-4E2E-824A-8843FEF06387}" dt="2023-12-13T11:25:53.796" v="4146"/>
          <ac:picMkLst>
            <pc:docMk/>
            <pc:sldMk cId="1045356810" sldId="269"/>
            <ac:picMk id="9" creationId="{2E58A124-4EA3-D1AA-B251-E2120D44C943}"/>
          </ac:picMkLst>
        </pc:picChg>
        <pc:picChg chg="add mod">
          <ac:chgData name="Sophie Kirk Parker" userId="1348b425-2f5f-4e90-98bb-cdae186aa117" providerId="ADAL" clId="{BB9100E4-36F5-4E2E-824A-8843FEF06387}" dt="2023-12-13T11:26:13.191" v="4147"/>
          <ac:picMkLst>
            <pc:docMk/>
            <pc:sldMk cId="1045356810" sldId="269"/>
            <ac:picMk id="11" creationId="{41A44C65-66AC-FF32-E675-BE7A9734976C}"/>
          </ac:picMkLst>
        </pc:picChg>
        <pc:picChg chg="add mod">
          <ac:chgData name="Sophie Kirk Parker" userId="1348b425-2f5f-4e90-98bb-cdae186aa117" providerId="ADAL" clId="{BB9100E4-36F5-4E2E-824A-8843FEF06387}" dt="2023-12-13T11:26:27.862" v="4148"/>
          <ac:picMkLst>
            <pc:docMk/>
            <pc:sldMk cId="1045356810" sldId="269"/>
            <ac:picMk id="13" creationId="{94033F1F-18CF-6B86-DD93-E846ADF39B3B}"/>
          </ac:picMkLst>
        </pc:picChg>
      </pc:sldChg>
      <pc:sldChg chg="addSp modSp add mod ord">
        <pc:chgData name="Sophie Kirk Parker" userId="1348b425-2f5f-4e90-98bb-cdae186aa117" providerId="ADAL" clId="{BB9100E4-36F5-4E2E-824A-8843FEF06387}" dt="2023-12-13T11:31:43.927" v="4477" actId="1076"/>
        <pc:sldMkLst>
          <pc:docMk/>
          <pc:sldMk cId="4148686087" sldId="270"/>
        </pc:sldMkLst>
        <pc:spChg chg="mod">
          <ac:chgData name="Sophie Kirk Parker" userId="1348b425-2f5f-4e90-98bb-cdae186aa117" providerId="ADAL" clId="{BB9100E4-36F5-4E2E-824A-8843FEF06387}" dt="2023-12-13T11:27:51.700" v="4305" actId="20577"/>
          <ac:spMkLst>
            <pc:docMk/>
            <pc:sldMk cId="4148686087" sldId="270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1:31:43.927" v="4477" actId="1076"/>
          <ac:spMkLst>
            <pc:docMk/>
            <pc:sldMk cId="4148686087" sldId="270"/>
            <ac:spMk id="3" creationId="{C7753B0B-4111-234D-8162-D66ED1E7432A}"/>
          </ac:spMkLst>
        </pc:spChg>
        <pc:spChg chg="mod">
          <ac:chgData name="Sophie Kirk Parker" userId="1348b425-2f5f-4e90-98bb-cdae186aa117" providerId="ADAL" clId="{BB9100E4-36F5-4E2E-824A-8843FEF06387}" dt="2023-12-13T11:31:40.032" v="4476" actId="1076"/>
          <ac:spMkLst>
            <pc:docMk/>
            <pc:sldMk cId="4148686087" sldId="270"/>
            <ac:spMk id="4" creationId="{C0615461-910C-0CF4-DB82-84D549B3EE30}"/>
          </ac:spMkLst>
        </pc:spChg>
        <pc:spChg chg="add mod">
          <ac:chgData name="Sophie Kirk Parker" userId="1348b425-2f5f-4e90-98bb-cdae186aa117" providerId="ADAL" clId="{BB9100E4-36F5-4E2E-824A-8843FEF06387}" dt="2023-12-13T11:31:32.980" v="4475" actId="14100"/>
          <ac:spMkLst>
            <pc:docMk/>
            <pc:sldMk cId="4148686087" sldId="270"/>
            <ac:spMk id="5" creationId="{5AEEB4C8-4E66-D814-5E9D-2A05B1783A30}"/>
          </ac:spMkLst>
        </pc:spChg>
      </pc:sldChg>
      <pc:sldChg chg="addSp modSp add mod ord">
        <pc:chgData name="Sophie Kirk Parker" userId="1348b425-2f5f-4e90-98bb-cdae186aa117" providerId="ADAL" clId="{BB9100E4-36F5-4E2E-824A-8843FEF06387}" dt="2023-12-13T11:36:37.163" v="4547" actId="20577"/>
        <pc:sldMkLst>
          <pc:docMk/>
          <pc:sldMk cId="804162721" sldId="271"/>
        </pc:sldMkLst>
        <pc:spChg chg="mod">
          <ac:chgData name="Sophie Kirk Parker" userId="1348b425-2f5f-4e90-98bb-cdae186aa117" providerId="ADAL" clId="{BB9100E4-36F5-4E2E-824A-8843FEF06387}" dt="2023-12-13T11:32:26.557" v="4495" actId="20577"/>
          <ac:spMkLst>
            <pc:docMk/>
            <pc:sldMk cId="804162721" sldId="271"/>
            <ac:spMk id="2" creationId="{3BC2C0AF-5AA3-5448-B015-6EAE5AB4C285}"/>
          </ac:spMkLst>
        </pc:spChg>
        <pc:spChg chg="mod">
          <ac:chgData name="Sophie Kirk Parker" userId="1348b425-2f5f-4e90-98bb-cdae186aa117" providerId="ADAL" clId="{BB9100E4-36F5-4E2E-824A-8843FEF06387}" dt="2023-12-13T11:36:37.163" v="4547" actId="20577"/>
          <ac:spMkLst>
            <pc:docMk/>
            <pc:sldMk cId="804162721" sldId="271"/>
            <ac:spMk id="3" creationId="{C7753B0B-4111-234D-8162-D66ED1E7432A}"/>
          </ac:spMkLst>
        </pc:spChg>
        <pc:spChg chg="mod">
          <ac:chgData name="Sophie Kirk Parker" userId="1348b425-2f5f-4e90-98bb-cdae186aa117" providerId="ADAL" clId="{BB9100E4-36F5-4E2E-824A-8843FEF06387}" dt="2023-12-13T11:35:23.982" v="4543" actId="1076"/>
          <ac:spMkLst>
            <pc:docMk/>
            <pc:sldMk cId="804162721" sldId="271"/>
            <ac:spMk id="4" creationId="{C0615461-910C-0CF4-DB82-84D549B3EE30}"/>
          </ac:spMkLst>
        </pc:spChg>
        <pc:spChg chg="add mod">
          <ac:chgData name="Sophie Kirk Parker" userId="1348b425-2f5f-4e90-98bb-cdae186aa117" providerId="ADAL" clId="{BB9100E4-36F5-4E2E-824A-8843FEF06387}" dt="2023-12-13T11:35:21.375" v="4542" actId="1076"/>
          <ac:spMkLst>
            <pc:docMk/>
            <pc:sldMk cId="804162721" sldId="271"/>
            <ac:spMk id="5" creationId="{59DD2085-AB49-8284-AABD-9D219C4F9188}"/>
          </ac:spMkLst>
        </pc:spChg>
      </pc:sldChg>
      <pc:sldChg chg="delSp modSp add mod">
        <pc:chgData name="Sophie Kirk Parker" userId="1348b425-2f5f-4e90-98bb-cdae186aa117" providerId="ADAL" clId="{BB9100E4-36F5-4E2E-824A-8843FEF06387}" dt="2023-12-13T11:37:48.500" v="4576" actId="14100"/>
        <pc:sldMkLst>
          <pc:docMk/>
          <pc:sldMk cId="3755085052" sldId="272"/>
        </pc:sldMkLst>
        <pc:spChg chg="mod">
          <ac:chgData name="Sophie Kirk Parker" userId="1348b425-2f5f-4e90-98bb-cdae186aa117" providerId="ADAL" clId="{BB9100E4-36F5-4E2E-824A-8843FEF06387}" dt="2023-12-13T11:37:48.500" v="4576" actId="14100"/>
          <ac:spMkLst>
            <pc:docMk/>
            <pc:sldMk cId="3755085052" sldId="272"/>
            <ac:spMk id="3" creationId="{C7753B0B-4111-234D-8162-D66ED1E7432A}"/>
          </ac:spMkLst>
        </pc:spChg>
        <pc:spChg chg="del">
          <ac:chgData name="Sophie Kirk Parker" userId="1348b425-2f5f-4e90-98bb-cdae186aa117" providerId="ADAL" clId="{BB9100E4-36F5-4E2E-824A-8843FEF06387}" dt="2023-12-13T11:36:16.572" v="4546" actId="478"/>
          <ac:spMkLst>
            <pc:docMk/>
            <pc:sldMk cId="3755085052" sldId="272"/>
            <ac:spMk id="4" creationId="{C0615461-910C-0CF4-DB82-84D549B3EE30}"/>
          </ac:spMkLst>
        </pc:spChg>
        <pc:spChg chg="del">
          <ac:chgData name="Sophie Kirk Parker" userId="1348b425-2f5f-4e90-98bb-cdae186aa117" providerId="ADAL" clId="{BB9100E4-36F5-4E2E-824A-8843FEF06387}" dt="2023-12-13T11:36:15.569" v="4545" actId="478"/>
          <ac:spMkLst>
            <pc:docMk/>
            <pc:sldMk cId="3755085052" sldId="272"/>
            <ac:spMk id="5" creationId="{59DD2085-AB49-8284-AABD-9D219C4F9188}"/>
          </ac:spMkLst>
        </pc:spChg>
      </pc:sldChg>
      <pc:sldChg chg="addSp delSp modSp add mod">
        <pc:chgData name="Sophie Kirk Parker" userId="1348b425-2f5f-4e90-98bb-cdae186aa117" providerId="ADAL" clId="{BB9100E4-36F5-4E2E-824A-8843FEF06387}" dt="2023-12-13T11:39:43.662" v="4698" actId="14100"/>
        <pc:sldMkLst>
          <pc:docMk/>
          <pc:sldMk cId="363457352" sldId="273"/>
        </pc:sldMkLst>
        <pc:spChg chg="mod">
          <ac:chgData name="Sophie Kirk Parker" userId="1348b425-2f5f-4e90-98bb-cdae186aa117" providerId="ADAL" clId="{BB9100E4-36F5-4E2E-824A-8843FEF06387}" dt="2023-12-13T11:38:28.286" v="4583" actId="14100"/>
          <ac:spMkLst>
            <pc:docMk/>
            <pc:sldMk cId="363457352" sldId="273"/>
            <ac:spMk id="3" creationId="{C7753B0B-4111-234D-8162-D66ED1E7432A}"/>
          </ac:spMkLst>
        </pc:spChg>
        <pc:spChg chg="add del mod">
          <ac:chgData name="Sophie Kirk Parker" userId="1348b425-2f5f-4e90-98bb-cdae186aa117" providerId="ADAL" clId="{BB9100E4-36F5-4E2E-824A-8843FEF06387}" dt="2023-12-13T11:38:47.728" v="4586"/>
          <ac:spMkLst>
            <pc:docMk/>
            <pc:sldMk cId="363457352" sldId="273"/>
            <ac:spMk id="4" creationId="{41447D2A-1255-3B37-AD5D-6C08AFF847F7}"/>
          </ac:spMkLst>
        </pc:spChg>
        <pc:spChg chg="add mod">
          <ac:chgData name="Sophie Kirk Parker" userId="1348b425-2f5f-4e90-98bb-cdae186aa117" providerId="ADAL" clId="{BB9100E4-36F5-4E2E-824A-8843FEF06387}" dt="2023-12-13T11:39:43.662" v="4698" actId="14100"/>
          <ac:spMkLst>
            <pc:docMk/>
            <pc:sldMk cId="363457352" sldId="273"/>
            <ac:spMk id="5" creationId="{921EBEAC-46C0-5376-8402-DB332667A610}"/>
          </ac:spMkLst>
        </pc:spChg>
      </pc:sldChg>
      <pc:sldChg chg="addSp delSp modSp add mod">
        <pc:chgData name="Sophie Kirk Parker" userId="1348b425-2f5f-4e90-98bb-cdae186aa117" providerId="ADAL" clId="{BB9100E4-36F5-4E2E-824A-8843FEF06387}" dt="2023-12-13T13:40:12.674" v="4734" actId="114"/>
        <pc:sldMkLst>
          <pc:docMk/>
          <pc:sldMk cId="2505760997" sldId="274"/>
        </pc:sldMkLst>
        <pc:spChg chg="add del mod">
          <ac:chgData name="Sophie Kirk Parker" userId="1348b425-2f5f-4e90-98bb-cdae186aa117" providerId="ADAL" clId="{BB9100E4-36F5-4E2E-824A-8843FEF06387}" dt="2023-12-13T13:40:12.674" v="4734" actId="114"/>
          <ac:spMkLst>
            <pc:docMk/>
            <pc:sldMk cId="2505760997" sldId="274"/>
            <ac:spMk id="3" creationId="{C7753B0B-4111-234D-8162-D66ED1E7432A}"/>
          </ac:spMkLst>
        </pc:spChg>
        <pc:spChg chg="del mod">
          <ac:chgData name="Sophie Kirk Parker" userId="1348b425-2f5f-4e90-98bb-cdae186aa117" providerId="ADAL" clId="{BB9100E4-36F5-4E2E-824A-8843FEF06387}" dt="2023-12-13T11:40:27.873" v="4706" actId="478"/>
          <ac:spMkLst>
            <pc:docMk/>
            <pc:sldMk cId="2505760997" sldId="274"/>
            <ac:spMk id="5" creationId="{921EBEAC-46C0-5376-8402-DB332667A610}"/>
          </ac:spMkLst>
        </pc:spChg>
        <pc:spChg chg="add del mod">
          <ac:chgData name="Sophie Kirk Parker" userId="1348b425-2f5f-4e90-98bb-cdae186aa117" providerId="ADAL" clId="{BB9100E4-36F5-4E2E-824A-8843FEF06387}" dt="2023-12-13T11:40:21.248" v="4702" actId="478"/>
          <ac:spMkLst>
            <pc:docMk/>
            <pc:sldMk cId="2505760997" sldId="274"/>
            <ac:spMk id="6" creationId="{0826BE28-AC83-80F5-7986-939ADA57D4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6BFBC-A603-4E4F-8748-2911EDFB516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10D5-97DF-407F-A9D1-0845C0B0A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Note: Please use alongside Lesson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7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1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3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3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310D5-97DF-407F-A9D1-0845C0B0AB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5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FD89-AD65-3846-8DF8-EF5BFDFC2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5BADD-6BC3-E34A-B5FD-7837BB441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24719-BABA-D847-B6A3-C5ECEC6B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0610-1FE8-F04C-BD34-2878C0E2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4A92-EFC1-B14C-9828-3A75BF51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FA37-ECAA-DC45-91F5-33842B0C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8C749-DF90-9041-BBF6-2822F08D4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E866-1367-9445-8623-CEE1A3CF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385C-585D-1641-9B1D-1D095D14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10FA-CE55-3847-8018-4F7B543D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A7695-12ED-9842-94B0-4945F2503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A5651-75E2-6246-9D17-71DFDC688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71D1-9B69-EC4C-9464-D7DBAC67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C573-568A-B54A-AA2A-BF8EF9C7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F5C0-A949-4542-9AF3-37A397F5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DEDA-EA73-B44B-9A35-8327E480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02B-CBDB-AA4E-BC3D-EB39563E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41DE-1EA7-C740-A259-43EAA2BE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5574-5B14-D648-9B25-DBD38A21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E0C9-0425-1049-801E-773D0B15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8105-BE36-804D-BCAB-9B553B63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84E5F-C766-6346-9356-F0DB900DD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51DD-DB98-C242-A507-F201D0D9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7421C-265D-0548-90F4-F14BF6EE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C178-A749-294D-A847-BFA8C540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3661-A77D-DE4B-8A5B-4B986490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3DEE-EA88-214E-A287-95AD597DC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1E717-4191-1240-832F-54186553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A0680-2C9A-D944-A743-19C0478D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844B2-D8CA-1A44-A391-31864CDE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311A-A2C2-BB4E-AAF8-17808315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5F0-0D35-C94E-BA36-39A61CE5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1DD55-DC57-564C-85BF-21D7F7B3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A5260-5BFD-E645-A238-E1BE19CC0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7E300-A6B2-884F-A737-CF7F7FF18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A638D-29BD-1D41-9CB9-92EC0F92A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FE6D2-D56A-7443-90CA-6FE9E8F7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AC313-8D60-0349-B0EB-07DFCBAC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C2DA0-3148-0B4B-8989-99EF078E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BBD8-788D-3743-8536-93FFE53A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B6897-E00A-9B49-8F00-6E5C5F28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DB8F2-DD0A-4C47-80C6-6B1AC27F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E368-5471-AD49-AE5B-5BF4C52B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B15C1-6861-7A42-8A7D-307B86E9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2B892-A6A1-4C41-A05A-6BCD5B2C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7305B-45D4-E443-9453-6350B862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CC5A-B0B1-B142-9127-111DED49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9BE0-3E6B-2349-90E3-71591A3F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C647F-FAAA-D74F-9C36-4F41A22E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D707B-E982-B64B-ABD0-75CA6418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13FF6-F060-0047-8456-05351F63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6FCE-5B2E-C04F-AE18-EAB14B5A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9FB9-59ED-FB4D-9746-B7577A8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0CA1E-C884-6A4B-BDA4-335ADA031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7364F-87F1-5040-9B5C-D6BC580CC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78607-E851-FA4D-AB9B-01F622B5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8DDE3-BFE7-074A-A2F7-5DBC5CDA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3B068-0094-4646-8F8A-848458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76467-DA1A-F94E-B350-4021823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05835-DBBD-7249-842B-76F36821F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7CF6-5D7A-2848-A37B-3A23BBF2E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08D2-B4B4-624C-939E-2403E230FBD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C12CC-AD7E-D047-8F2F-6110C5781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CE1AE-A0F9-3C41-A0E6-D7EAE9816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EF4A-18AB-6F4C-9AF0-75C66D8B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2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me.com/6111851/greta-thunberg-vanessa-nakate-open-letter-media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00F-7210-9844-B2EA-8D8C61974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743" y="1891620"/>
            <a:ext cx="9144000" cy="2387600"/>
          </a:xfrm>
        </p:spPr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Wicked Writers: Be the Change 2024</a:t>
            </a:r>
          </a:p>
        </p:txBody>
      </p:sp>
    </p:spTree>
    <p:extLst>
      <p:ext uri="{BB962C8B-B14F-4D97-AF65-F5344CB8AC3E}">
        <p14:creationId xmlns:p14="http://schemas.microsoft.com/office/powerpoint/2010/main" val="159263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00F-7210-9844-B2EA-8D8C61974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Lesson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F84C1-865B-B24B-879B-081D13203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770" y="3604533"/>
            <a:ext cx="10435771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Relative NLT Book" panose="020B0503030402040103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Relative NLT Book" panose="020B0503030402040103" pitchFamily="34" charset="0"/>
              </a:rPr>
              <a:t>lan a piece of persuasive writing using the prompt ‘Be the Change’</a:t>
            </a:r>
          </a:p>
        </p:txBody>
      </p:sp>
    </p:spTree>
    <p:extLst>
      <p:ext uri="{BB962C8B-B14F-4D97-AF65-F5344CB8AC3E}">
        <p14:creationId xmlns:p14="http://schemas.microsoft.com/office/powerpoint/2010/main" val="6806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0AF-5AA3-5448-B015-6EAE5AB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Vanessa </a:t>
            </a:r>
            <a:r>
              <a:rPr lang="en-US" b="1" dirty="0" err="1">
                <a:latin typeface="Relative NLT Book" panose="020B0503030402040103" pitchFamily="34" charset="0"/>
              </a:rPr>
              <a:t>Nakate</a:t>
            </a:r>
            <a:endParaRPr lang="en-US" b="1" dirty="0">
              <a:latin typeface="Relative NLT Book" panose="020B05030304020401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05098-ACBC-39E0-B8FA-4E9E89F87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897605" y="2038023"/>
            <a:ext cx="2554787" cy="3337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D75B58-1094-4F43-0C2F-BA45F9AAB490}"/>
              </a:ext>
            </a:extLst>
          </p:cNvPr>
          <p:cNvSpPr txBox="1"/>
          <p:nvPr/>
        </p:nvSpPr>
        <p:spPr>
          <a:xfrm>
            <a:off x="5016500" y="2734102"/>
            <a:ext cx="4940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elative NLT Book" panose="020B0503030402040103" pitchFamily="34" charset="0"/>
              </a:rPr>
              <a:t>WATCH THE VIDEO:</a:t>
            </a:r>
          </a:p>
          <a:p>
            <a:endParaRPr lang="en-GB" dirty="0">
              <a:latin typeface="Relative NLT Book" panose="020B0503030402040103" pitchFamily="34" charset="0"/>
            </a:endParaRPr>
          </a:p>
          <a:p>
            <a:r>
              <a:rPr lang="en-GB" dirty="0">
                <a:latin typeface="Relative NLT Book" panose="020B0503030402040103" pitchFamily="34" charset="0"/>
                <a:hlinkClick r:id="rId5"/>
              </a:rPr>
              <a:t>https://time.com/6111851/greta-thunberg-vanessa-nakate-open-letter-media/</a:t>
            </a:r>
            <a:r>
              <a:rPr lang="en-GB" dirty="0">
                <a:latin typeface="Relative NLT Book" panose="020B05030304020401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5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0AF-5AA3-5448-B015-6EAE5AB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latin typeface="Relative NLT Book" panose="020B0503030402040103" pitchFamily="34" charset="0"/>
                <a:ea typeface="Times New Roman" panose="02020603050405020304" pitchFamily="18" charset="0"/>
              </a:rPr>
              <a:t>Which environmental issues are you passionate about and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3B0B-4111-234D-8162-D66ED1E7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39313"/>
            <a:ext cx="7530296" cy="83655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Relative NLT Book" panose="020B0503030402040103" pitchFamily="34" charset="0"/>
              </a:rPr>
              <a:t>Is your passion for change in the local community or the wider world? </a:t>
            </a:r>
          </a:p>
          <a:p>
            <a:pPr marL="0" indent="0">
              <a:buNone/>
            </a:pPr>
            <a:endParaRPr lang="en-GB" sz="1800" dirty="0">
              <a:effectLst/>
              <a:latin typeface="Relative NLT Book" panose="020B05030304020401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4B464-7109-0F91-6AF3-5DE65C6CAADC}"/>
              </a:ext>
            </a:extLst>
          </p:cNvPr>
          <p:cNvSpPr txBox="1"/>
          <p:nvPr/>
        </p:nvSpPr>
        <p:spPr>
          <a:xfrm>
            <a:off x="3039155" y="2751830"/>
            <a:ext cx="2963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Relative NLT Book" panose="020B0503030402040103" pitchFamily="34" charset="0"/>
              </a:rPr>
              <a:t>I am passionate about this issue because…</a:t>
            </a:r>
          </a:p>
          <a:p>
            <a:endParaRPr lang="en-GB" i="1" dirty="0">
              <a:latin typeface="Relative NLT Book" panose="020B0503030402040103" pitchFamily="34" charset="0"/>
            </a:endParaRPr>
          </a:p>
          <a:p>
            <a:r>
              <a:rPr lang="en-GB" i="1" dirty="0">
                <a:latin typeface="Relative NLT Book" panose="020B0503030402040103" pitchFamily="34" charset="0"/>
              </a:rPr>
              <a:t>I want to see this change because…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D97E8-94E1-5F41-1F38-D2B1839A5F15}"/>
              </a:ext>
            </a:extLst>
          </p:cNvPr>
          <p:cNvSpPr txBox="1"/>
          <p:nvPr/>
        </p:nvSpPr>
        <p:spPr>
          <a:xfrm>
            <a:off x="3039155" y="4447122"/>
            <a:ext cx="411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Relative NLT Book" panose="020B0503030402040103" pitchFamily="34" charset="0"/>
              </a:rPr>
              <a:t>Things must change because…</a:t>
            </a:r>
          </a:p>
          <a:p>
            <a:endParaRPr lang="en-GB" i="1" dirty="0">
              <a:latin typeface="Relative NLT Book" panose="020B0503030402040103" pitchFamily="34" charset="0"/>
            </a:endParaRPr>
          </a:p>
          <a:p>
            <a:endParaRPr lang="en-GB" i="1" dirty="0">
              <a:latin typeface="Relative NLT Book" panose="020B0503030402040103" pitchFamily="34" charset="0"/>
            </a:endParaRPr>
          </a:p>
          <a:p>
            <a:r>
              <a:rPr lang="en-GB" i="1" dirty="0">
                <a:latin typeface="Relative NLT Book" panose="020B0503030402040103" pitchFamily="34" charset="0"/>
              </a:rPr>
              <a:t>This is unacceptable because…</a:t>
            </a:r>
          </a:p>
        </p:txBody>
      </p:sp>
      <p:pic>
        <p:nvPicPr>
          <p:cNvPr id="8" name="Picture 7" descr="A hand holding a leaf&#10;&#10;Description automatically generated">
            <a:extLst>
              <a:ext uri="{FF2B5EF4-FFF2-40B4-BE49-F238E27FC236}">
                <a16:creationId xmlns:a16="http://schemas.microsoft.com/office/drawing/2014/main" id="{69F1F845-A85E-7935-CB15-77FE11F93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196" y="2308459"/>
            <a:ext cx="2546750" cy="38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0AF-5AA3-5448-B015-6EAE5AB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Environmental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4B464-7109-0F91-6AF3-5DE65C6CAADC}"/>
              </a:ext>
            </a:extLst>
          </p:cNvPr>
          <p:cNvSpPr txBox="1"/>
          <p:nvPr/>
        </p:nvSpPr>
        <p:spPr>
          <a:xfrm>
            <a:off x="2311400" y="1710724"/>
            <a:ext cx="4432299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warming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pollution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Overpopulation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 energy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insecurity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waste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Melting ice caps and sea level rise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D97E8-94E1-5F41-1F38-D2B1839A5F15}"/>
              </a:ext>
            </a:extLst>
          </p:cNvPr>
          <p:cNvSpPr txBox="1"/>
          <p:nvPr/>
        </p:nvSpPr>
        <p:spPr>
          <a:xfrm>
            <a:off x="7113447" y="1710724"/>
            <a:ext cx="5078553" cy="462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 fuels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Deforestation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acidification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clean water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fashion and textile waste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Littering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Overfishing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endParaRPr lang="en-GB" i="1" dirty="0">
              <a:latin typeface="Relative NLT Book" panose="020B0503030402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6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0AF-5AA3-5448-B015-6EAE5AB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Next Steps…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4B464-7109-0F91-6AF3-5DE65C6CAADC}"/>
              </a:ext>
            </a:extLst>
          </p:cNvPr>
          <p:cNvSpPr txBox="1"/>
          <p:nvPr/>
        </p:nvSpPr>
        <p:spPr>
          <a:xfrm>
            <a:off x="1103453" y="2075125"/>
            <a:ext cx="6465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planning template, your word bank and your chosen environmental issue to write your competition piece.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Relative NLT Book" panose="020B0503030402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instinctively and </a:t>
            </a:r>
            <a:r>
              <a:rPr lang="en-GB" b="1" i="1" dirty="0">
                <a:solidFill>
                  <a:schemeClr val="tx1"/>
                </a:solidFill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the Change </a:t>
            </a:r>
            <a:r>
              <a:rPr lang="en-GB" dirty="0">
                <a:solidFill>
                  <a:schemeClr val="tx1"/>
                </a:solidFill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wish to see for the environment!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chemeClr val="tx1"/>
              </a:solidFill>
              <a:effectLst/>
              <a:latin typeface="Relative NLT Book" panose="020B0503030402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i="1" dirty="0">
              <a:solidFill>
                <a:schemeClr val="tx1"/>
              </a:solidFill>
              <a:effectLst/>
              <a:latin typeface="Relative NLT Book" panose="020B0503030402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i="1" dirty="0">
              <a:latin typeface="Relative NLT Book" panose="020B05030304020401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5A57E-21B9-640F-190C-5BB29156CBA4}"/>
              </a:ext>
            </a:extLst>
          </p:cNvPr>
          <p:cNvSpPr txBox="1"/>
          <p:nvPr/>
        </p:nvSpPr>
        <p:spPr>
          <a:xfrm>
            <a:off x="8518967" y="2075125"/>
            <a:ext cx="256958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competition opens on </a:t>
            </a:r>
            <a:r>
              <a:rPr lang="en-GB" b="1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January 2024 </a:t>
            </a:r>
            <a:r>
              <a:rPr lang="en-GB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entries must be submitted by </a:t>
            </a:r>
            <a:r>
              <a:rPr lang="en-GB" b="1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March 2024</a:t>
            </a:r>
            <a:r>
              <a:rPr lang="en-GB" dirty="0">
                <a:effectLst/>
                <a:latin typeface="Relative NLT Book" panose="020B0503030402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D40CC-E08C-4D10-EBD8-DDCB7201C2D2}"/>
              </a:ext>
            </a:extLst>
          </p:cNvPr>
          <p:cNvSpPr txBox="1"/>
          <p:nvPr/>
        </p:nvSpPr>
        <p:spPr>
          <a:xfrm>
            <a:off x="4943033" y="5296363"/>
            <a:ext cx="547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Relative NLT Book" panose="020B0503030402040103" pitchFamily="34" charset="0"/>
              </a:rPr>
              <a:t>Good Luck!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7DEA1-BDD1-A238-3098-417C4BBC2648}"/>
              </a:ext>
            </a:extLst>
          </p:cNvPr>
          <p:cNvSpPr/>
          <p:nvPr/>
        </p:nvSpPr>
        <p:spPr>
          <a:xfrm>
            <a:off x="8353867" y="1690688"/>
            <a:ext cx="3165033" cy="29829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C0AF-5AA3-5448-B015-6EAE5AB4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elative NLT Book" panose="020B0503030402040103" pitchFamily="34" charset="0"/>
              </a:rPr>
              <a:t>Word Bank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BFB21-141C-6629-4FA7-384730519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41207"/>
              </p:ext>
            </p:extLst>
          </p:nvPr>
        </p:nvGraphicFramePr>
        <p:xfrm>
          <a:off x="2374900" y="1817688"/>
          <a:ext cx="7924800" cy="4887118"/>
        </p:xfrm>
        <a:graphic>
          <a:graphicData uri="http://schemas.openxmlformats.org/drawingml/2006/table">
            <a:tbl>
              <a:tblPr firstRow="1" firstCol="1" bandRow="1"/>
              <a:tblGrid>
                <a:gridCol w="1980304">
                  <a:extLst>
                    <a:ext uri="{9D8B030D-6E8A-4147-A177-3AD203B41FA5}">
                      <a16:colId xmlns:a16="http://schemas.microsoft.com/office/drawing/2014/main" val="6436071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1838596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86051532"/>
                    </a:ext>
                  </a:extLst>
                </a:gridCol>
                <a:gridCol w="1982096">
                  <a:extLst>
                    <a:ext uri="{9D8B030D-6E8A-4147-A177-3AD203B41FA5}">
                      <a16:colId xmlns:a16="http://schemas.microsoft.com/office/drawing/2014/main" val="3942759209"/>
                    </a:ext>
                  </a:extLst>
                </a:gridCol>
              </a:tblGrid>
              <a:tr h="47327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538135"/>
                          </a:solidFill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Positive/for</a:t>
                      </a:r>
                      <a:endParaRPr lang="en-GB" sz="1800">
                        <a:effectLst/>
                        <a:latin typeface="Relative NLT Book" panose="020B05030304020401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538135"/>
                          </a:solidFill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Negative/against</a:t>
                      </a:r>
                      <a:endParaRPr lang="en-GB" sz="1800">
                        <a:effectLst/>
                        <a:latin typeface="Relative NLT Book" panose="020B05030304020401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32610"/>
                  </a:ext>
                </a:extLst>
              </a:tr>
              <a:tr h="85138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538135"/>
                          </a:solidFill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Commands:</a:t>
                      </a:r>
                      <a:endParaRPr lang="en-GB" sz="1800">
                        <a:effectLst/>
                        <a:latin typeface="Relative NLT Book" panose="020B05030304020401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Write, do, act, stop, discover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1">
                          <a:solidFill>
                            <a:srgbClr val="538135"/>
                          </a:solidFill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Commands:</a:t>
                      </a:r>
                      <a:endParaRPr lang="en-GB" sz="1800">
                        <a:effectLst/>
                        <a:latin typeface="Relative NLT Book" panose="020B05030304020401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Write, do, act, stop, discover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51565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Abolish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Aggravate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59455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Appalled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Careless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37296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Definitely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Damaging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537806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Guaranteed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Harmful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Inconsiderate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301527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Insensitive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88751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Strongly suggest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Provoke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021001"/>
                  </a:ext>
                </a:extLst>
              </a:tr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Trustworthy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Unreliable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Unstable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717877"/>
                  </a:ext>
                </a:extLst>
              </a:tr>
              <a:tr h="714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Relative NLT Book" panose="020B05030304020401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91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836E50F-4354-D84E-9BE1-3F83441B7D98}" vid="{72D73098-CEBE-8347-9AB2-A1A416147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Wicked Writers PowerPoint - Lesson One</Template>
  <TotalTime>301</TotalTime>
  <Words>265</Words>
  <Application>Microsoft Office PowerPoint</Application>
  <PresentationFormat>Widescreen</PresentationFormat>
  <Paragraphs>88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Relative NLT Book</vt:lpstr>
      <vt:lpstr>Wingdings</vt:lpstr>
      <vt:lpstr>Office Theme</vt:lpstr>
      <vt:lpstr>Wicked Writers: Be the Change 2024</vt:lpstr>
      <vt:lpstr>Lesson Two</vt:lpstr>
      <vt:lpstr>Vanessa Nakate</vt:lpstr>
      <vt:lpstr>Which environmental issues are you passionate about and why? </vt:lpstr>
      <vt:lpstr>Environmental issues</vt:lpstr>
      <vt:lpstr>Next Steps…</vt:lpstr>
      <vt:lpstr>Word Bank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Wicked Writers: Be the Change 2024</dc:title>
  <dc:creator>Sophie Kirk Parker</dc:creator>
  <cp:lastModifiedBy>Francesca Bonafede</cp:lastModifiedBy>
  <cp:revision>17</cp:revision>
  <dcterms:created xsi:type="dcterms:W3CDTF">2023-12-13T09:52:56Z</dcterms:created>
  <dcterms:modified xsi:type="dcterms:W3CDTF">2024-01-04T09:28:32Z</dcterms:modified>
</cp:coreProperties>
</file>