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5" r:id="rId2"/>
    <p:sldId id="257" r:id="rId3"/>
    <p:sldId id="258" r:id="rId4"/>
    <p:sldId id="280" r:id="rId5"/>
    <p:sldId id="259" r:id="rId6"/>
    <p:sldId id="260" r:id="rId7"/>
    <p:sldId id="261" r:id="rId8"/>
    <p:sldId id="279" r:id="rId9"/>
    <p:sldId id="276" r:id="rId10"/>
    <p:sldId id="263" r:id="rId11"/>
    <p:sldId id="264" r:id="rId12"/>
    <p:sldId id="262" r:id="rId13"/>
    <p:sldId id="266" r:id="rId14"/>
    <p:sldId id="265" r:id="rId15"/>
    <p:sldId id="268" r:id="rId16"/>
    <p:sldId id="269" r:id="rId17"/>
    <p:sldId id="270" r:id="rId18"/>
    <p:sldId id="271"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100E4-36F5-4E2E-824A-8843FEF06387}" v="35" dt="2023-12-13T16:28:06.1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484" autoAdjust="0"/>
  </p:normalViewPr>
  <p:slideViewPr>
    <p:cSldViewPr snapToGrid="0" snapToObjects="1">
      <p:cViewPr varScale="1">
        <p:scale>
          <a:sx n="50" d="100"/>
          <a:sy n="50" d="100"/>
        </p:scale>
        <p:origin x="12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Kirk Parker" userId="1348b425-2f5f-4e90-98bb-cdae186aa117" providerId="ADAL" clId="{BB9100E4-36F5-4E2E-824A-8843FEF06387}"/>
    <pc:docChg chg="undo custSel addSld delSld modSld sldOrd">
      <pc:chgData name="Sophie Kirk Parker" userId="1348b425-2f5f-4e90-98bb-cdae186aa117" providerId="ADAL" clId="{BB9100E4-36F5-4E2E-824A-8843FEF06387}" dt="2023-12-13T16:34:21.100" v="5195" actId="20577"/>
      <pc:docMkLst>
        <pc:docMk/>
      </pc:docMkLst>
      <pc:sldChg chg="modSp mod">
        <pc:chgData name="Sophie Kirk Parker" userId="1348b425-2f5f-4e90-98bb-cdae186aa117" providerId="ADAL" clId="{BB9100E4-36F5-4E2E-824A-8843FEF06387}" dt="2023-12-13T16:18:55.584" v="4875" actId="2711"/>
        <pc:sldMkLst>
          <pc:docMk/>
          <pc:sldMk cId="1592634709" sldId="256"/>
        </pc:sldMkLst>
        <pc:spChg chg="mod">
          <ac:chgData name="Sophie Kirk Parker" userId="1348b425-2f5f-4e90-98bb-cdae186aa117" providerId="ADAL" clId="{BB9100E4-36F5-4E2E-824A-8843FEF06387}" dt="2023-12-13T16:18:47.989" v="4874" actId="2711"/>
          <ac:spMkLst>
            <pc:docMk/>
            <pc:sldMk cId="1592634709" sldId="256"/>
            <ac:spMk id="2" creationId="{5F86800F-7210-9844-B2EA-8D8C61974C38}"/>
          </ac:spMkLst>
        </pc:spChg>
        <pc:spChg chg="mod">
          <ac:chgData name="Sophie Kirk Parker" userId="1348b425-2f5f-4e90-98bb-cdae186aa117" providerId="ADAL" clId="{BB9100E4-36F5-4E2E-824A-8843FEF06387}" dt="2023-12-13T16:18:55.584" v="4875" actId="2711"/>
          <ac:spMkLst>
            <pc:docMk/>
            <pc:sldMk cId="1592634709" sldId="256"/>
            <ac:spMk id="3" creationId="{D15F84C1-865B-B24B-879B-081D13203083}"/>
          </ac:spMkLst>
        </pc:spChg>
      </pc:sldChg>
      <pc:sldChg chg="modSp mod">
        <pc:chgData name="Sophie Kirk Parker" userId="1348b425-2f5f-4e90-98bb-cdae186aa117" providerId="ADAL" clId="{BB9100E4-36F5-4E2E-824A-8843FEF06387}" dt="2023-12-13T16:19:38.711" v="4941" actId="20577"/>
        <pc:sldMkLst>
          <pc:docMk/>
          <pc:sldMk cId="387442159" sldId="257"/>
        </pc:sldMkLst>
        <pc:spChg chg="mod">
          <ac:chgData name="Sophie Kirk Parker" userId="1348b425-2f5f-4e90-98bb-cdae186aa117" providerId="ADAL" clId="{BB9100E4-36F5-4E2E-824A-8843FEF06387}" dt="2023-12-13T16:18:40.624" v="4873" actId="2711"/>
          <ac:spMkLst>
            <pc:docMk/>
            <pc:sldMk cId="387442159" sldId="257"/>
            <ac:spMk id="2" creationId="{3BC2C0AF-5AA3-5448-B015-6EAE5AB4C285}"/>
          </ac:spMkLst>
        </pc:spChg>
        <pc:spChg chg="mod">
          <ac:chgData name="Sophie Kirk Parker" userId="1348b425-2f5f-4e90-98bb-cdae186aa117" providerId="ADAL" clId="{BB9100E4-36F5-4E2E-824A-8843FEF06387}" dt="2023-12-13T16:19:38.711" v="4941" actId="20577"/>
          <ac:spMkLst>
            <pc:docMk/>
            <pc:sldMk cId="387442159" sldId="257"/>
            <ac:spMk id="3" creationId="{C7753B0B-4111-234D-8162-D66ED1E7432A}"/>
          </ac:spMkLst>
        </pc:spChg>
      </pc:sldChg>
      <pc:sldChg chg="modSp add mod modNotesTx">
        <pc:chgData name="Sophie Kirk Parker" userId="1348b425-2f5f-4e90-98bb-cdae186aa117" providerId="ADAL" clId="{BB9100E4-36F5-4E2E-824A-8843FEF06387}" dt="2023-12-13T16:23:32.282" v="4948" actId="14100"/>
        <pc:sldMkLst>
          <pc:docMk/>
          <pc:sldMk cId="4026905679" sldId="258"/>
        </pc:sldMkLst>
        <pc:spChg chg="mod">
          <ac:chgData name="Sophie Kirk Parker" userId="1348b425-2f5f-4e90-98bb-cdae186aa117" providerId="ADAL" clId="{BB9100E4-36F5-4E2E-824A-8843FEF06387}" dt="2023-12-13T16:19:54.855" v="4942" actId="2711"/>
          <ac:spMkLst>
            <pc:docMk/>
            <pc:sldMk cId="4026905679" sldId="258"/>
            <ac:spMk id="2" creationId="{3BC2C0AF-5AA3-5448-B015-6EAE5AB4C285}"/>
          </ac:spMkLst>
        </pc:spChg>
        <pc:spChg chg="mod">
          <ac:chgData name="Sophie Kirk Parker" userId="1348b425-2f5f-4e90-98bb-cdae186aa117" providerId="ADAL" clId="{BB9100E4-36F5-4E2E-824A-8843FEF06387}" dt="2023-12-13T16:23:32.282" v="4948" actId="14100"/>
          <ac:spMkLst>
            <pc:docMk/>
            <pc:sldMk cId="4026905679" sldId="258"/>
            <ac:spMk id="3" creationId="{C7753B0B-4111-234D-8162-D66ED1E7432A}"/>
          </ac:spMkLst>
        </pc:spChg>
      </pc:sldChg>
      <pc:sldChg chg="addSp modSp add mod">
        <pc:chgData name="Sophie Kirk Parker" userId="1348b425-2f5f-4e90-98bb-cdae186aa117" providerId="ADAL" clId="{BB9100E4-36F5-4E2E-824A-8843FEF06387}" dt="2023-12-13T16:24:01.395" v="4952" actId="2711"/>
        <pc:sldMkLst>
          <pc:docMk/>
          <pc:sldMk cId="3509082776" sldId="259"/>
        </pc:sldMkLst>
        <pc:spChg chg="mod">
          <ac:chgData name="Sophie Kirk Parker" userId="1348b425-2f5f-4e90-98bb-cdae186aa117" providerId="ADAL" clId="{BB9100E4-36F5-4E2E-824A-8843FEF06387}" dt="2023-12-13T16:23:44.502" v="4949" actId="2711"/>
          <ac:spMkLst>
            <pc:docMk/>
            <pc:sldMk cId="3509082776" sldId="259"/>
            <ac:spMk id="2" creationId="{3BC2C0AF-5AA3-5448-B015-6EAE5AB4C285}"/>
          </ac:spMkLst>
        </pc:spChg>
        <pc:spChg chg="mod">
          <ac:chgData name="Sophie Kirk Parker" userId="1348b425-2f5f-4e90-98bb-cdae186aa117" providerId="ADAL" clId="{BB9100E4-36F5-4E2E-824A-8843FEF06387}" dt="2023-12-13T10:06:26.132" v="889" actId="14100"/>
          <ac:spMkLst>
            <pc:docMk/>
            <pc:sldMk cId="3509082776" sldId="259"/>
            <ac:spMk id="3" creationId="{C7753B0B-4111-234D-8162-D66ED1E7432A}"/>
          </ac:spMkLst>
        </pc:spChg>
        <pc:spChg chg="add mod">
          <ac:chgData name="Sophie Kirk Parker" userId="1348b425-2f5f-4e90-98bb-cdae186aa117" providerId="ADAL" clId="{BB9100E4-36F5-4E2E-824A-8843FEF06387}" dt="2023-12-13T16:23:50.481" v="4950" actId="2711"/>
          <ac:spMkLst>
            <pc:docMk/>
            <pc:sldMk cId="3509082776" sldId="259"/>
            <ac:spMk id="4" creationId="{99ED3E42-E106-3A31-A1BA-8D0C8EFDA986}"/>
          </ac:spMkLst>
        </pc:spChg>
        <pc:spChg chg="add mod">
          <ac:chgData name="Sophie Kirk Parker" userId="1348b425-2f5f-4e90-98bb-cdae186aa117" providerId="ADAL" clId="{BB9100E4-36F5-4E2E-824A-8843FEF06387}" dt="2023-12-13T16:23:56.123" v="4951" actId="2711"/>
          <ac:spMkLst>
            <pc:docMk/>
            <pc:sldMk cId="3509082776" sldId="259"/>
            <ac:spMk id="5" creationId="{FF3805A2-A2C5-E10F-A4DB-5857DF607F94}"/>
          </ac:spMkLst>
        </pc:spChg>
        <pc:spChg chg="add mod">
          <ac:chgData name="Sophie Kirk Parker" userId="1348b425-2f5f-4e90-98bb-cdae186aa117" providerId="ADAL" clId="{BB9100E4-36F5-4E2E-824A-8843FEF06387}" dt="2023-12-13T16:24:01.395" v="4952" actId="2711"/>
          <ac:spMkLst>
            <pc:docMk/>
            <pc:sldMk cId="3509082776" sldId="259"/>
            <ac:spMk id="6" creationId="{A458114A-9908-A1A6-D657-A78EA3EF3037}"/>
          </ac:spMkLst>
        </pc:spChg>
      </pc:sldChg>
      <pc:sldChg chg="addSp delSp modSp add mod ord">
        <pc:chgData name="Sophie Kirk Parker" userId="1348b425-2f5f-4e90-98bb-cdae186aa117" providerId="ADAL" clId="{BB9100E4-36F5-4E2E-824A-8843FEF06387}" dt="2023-12-13T16:24:17.613" v="4954" actId="2711"/>
        <pc:sldMkLst>
          <pc:docMk/>
          <pc:sldMk cId="672764576" sldId="260"/>
        </pc:sldMkLst>
        <pc:spChg chg="mod">
          <ac:chgData name="Sophie Kirk Parker" userId="1348b425-2f5f-4e90-98bb-cdae186aa117" providerId="ADAL" clId="{BB9100E4-36F5-4E2E-824A-8843FEF06387}" dt="2023-12-13T16:24:12.940" v="4953" actId="2711"/>
          <ac:spMkLst>
            <pc:docMk/>
            <pc:sldMk cId="672764576" sldId="260"/>
            <ac:spMk id="2" creationId="{3BC2C0AF-5AA3-5448-B015-6EAE5AB4C285}"/>
          </ac:spMkLst>
        </pc:spChg>
        <pc:spChg chg="mod">
          <ac:chgData name="Sophie Kirk Parker" userId="1348b425-2f5f-4e90-98bb-cdae186aa117" providerId="ADAL" clId="{BB9100E4-36F5-4E2E-824A-8843FEF06387}" dt="2023-12-13T16:24:17.613" v="4954" actId="2711"/>
          <ac:spMkLst>
            <pc:docMk/>
            <pc:sldMk cId="672764576" sldId="260"/>
            <ac:spMk id="3" creationId="{C7753B0B-4111-234D-8162-D66ED1E7432A}"/>
          </ac:spMkLst>
        </pc:spChg>
        <pc:spChg chg="add mod">
          <ac:chgData name="Sophie Kirk Parker" userId="1348b425-2f5f-4e90-98bb-cdae186aa117" providerId="ADAL" clId="{BB9100E4-36F5-4E2E-824A-8843FEF06387}" dt="2023-12-13T10:15:35.986" v="1549" actId="20577"/>
          <ac:spMkLst>
            <pc:docMk/>
            <pc:sldMk cId="672764576" sldId="260"/>
            <ac:spMk id="4" creationId="{B805B903-DDC9-53C8-9A42-3F2ECAF03C7A}"/>
          </ac:spMkLst>
        </pc:spChg>
        <pc:picChg chg="add del mod">
          <ac:chgData name="Sophie Kirk Parker" userId="1348b425-2f5f-4e90-98bb-cdae186aa117" providerId="ADAL" clId="{BB9100E4-36F5-4E2E-824A-8843FEF06387}" dt="2023-12-13T10:15:26.498" v="1545" actId="478"/>
          <ac:picMkLst>
            <pc:docMk/>
            <pc:sldMk cId="672764576" sldId="260"/>
            <ac:picMk id="5" creationId="{25AD9CE8-428E-CAFE-7D2F-96566BEA47B1}"/>
          </ac:picMkLst>
        </pc:picChg>
        <pc:picChg chg="add mod">
          <ac:chgData name="Sophie Kirk Parker" userId="1348b425-2f5f-4e90-98bb-cdae186aa117" providerId="ADAL" clId="{BB9100E4-36F5-4E2E-824A-8843FEF06387}" dt="2023-12-13T10:17:11.739" v="1557"/>
          <ac:picMkLst>
            <pc:docMk/>
            <pc:sldMk cId="672764576" sldId="260"/>
            <ac:picMk id="7" creationId="{7AC2FD28-55CE-B1E9-8C14-34329B8EEE98}"/>
          </ac:picMkLst>
        </pc:picChg>
      </pc:sldChg>
      <pc:sldChg chg="addSp modSp add mod ord">
        <pc:chgData name="Sophie Kirk Parker" userId="1348b425-2f5f-4e90-98bb-cdae186aa117" providerId="ADAL" clId="{BB9100E4-36F5-4E2E-824A-8843FEF06387}" dt="2023-12-13T16:24:39.934" v="4957" actId="2711"/>
        <pc:sldMkLst>
          <pc:docMk/>
          <pc:sldMk cId="3894504832" sldId="261"/>
        </pc:sldMkLst>
        <pc:spChg chg="mod">
          <ac:chgData name="Sophie Kirk Parker" userId="1348b425-2f5f-4e90-98bb-cdae186aa117" providerId="ADAL" clId="{BB9100E4-36F5-4E2E-824A-8843FEF06387}" dt="2023-12-13T16:24:27.994" v="4955" actId="2711"/>
          <ac:spMkLst>
            <pc:docMk/>
            <pc:sldMk cId="3894504832" sldId="261"/>
            <ac:spMk id="2" creationId="{3BC2C0AF-5AA3-5448-B015-6EAE5AB4C285}"/>
          </ac:spMkLst>
        </pc:spChg>
        <pc:spChg chg="mod">
          <ac:chgData name="Sophie Kirk Parker" userId="1348b425-2f5f-4e90-98bb-cdae186aa117" providerId="ADAL" clId="{BB9100E4-36F5-4E2E-824A-8843FEF06387}" dt="2023-12-13T16:24:33.143" v="4956" actId="2711"/>
          <ac:spMkLst>
            <pc:docMk/>
            <pc:sldMk cId="3894504832" sldId="261"/>
            <ac:spMk id="3" creationId="{C7753B0B-4111-234D-8162-D66ED1E7432A}"/>
          </ac:spMkLst>
        </pc:spChg>
        <pc:spChg chg="add mod">
          <ac:chgData name="Sophie Kirk Parker" userId="1348b425-2f5f-4e90-98bb-cdae186aa117" providerId="ADAL" clId="{BB9100E4-36F5-4E2E-824A-8843FEF06387}" dt="2023-12-13T16:24:39.934" v="4957" actId="2711"/>
          <ac:spMkLst>
            <pc:docMk/>
            <pc:sldMk cId="3894504832" sldId="261"/>
            <ac:spMk id="4" creationId="{A5804C31-DAD8-9A7A-EADB-16184E3CBA7A}"/>
          </ac:spMkLst>
        </pc:spChg>
      </pc:sldChg>
      <pc:sldChg chg="modSp add mod ord">
        <pc:chgData name="Sophie Kirk Parker" userId="1348b425-2f5f-4e90-98bb-cdae186aa117" providerId="ADAL" clId="{BB9100E4-36F5-4E2E-824A-8843FEF06387}" dt="2023-12-13T16:24:56.130" v="4959" actId="2711"/>
        <pc:sldMkLst>
          <pc:docMk/>
          <pc:sldMk cId="680681055" sldId="262"/>
        </pc:sldMkLst>
        <pc:spChg chg="mod">
          <ac:chgData name="Sophie Kirk Parker" userId="1348b425-2f5f-4e90-98bb-cdae186aa117" providerId="ADAL" clId="{BB9100E4-36F5-4E2E-824A-8843FEF06387}" dt="2023-12-13T16:24:50.598" v="4958" actId="2711"/>
          <ac:spMkLst>
            <pc:docMk/>
            <pc:sldMk cId="680681055" sldId="262"/>
            <ac:spMk id="2" creationId="{5F86800F-7210-9844-B2EA-8D8C61974C38}"/>
          </ac:spMkLst>
        </pc:spChg>
        <pc:spChg chg="mod">
          <ac:chgData name="Sophie Kirk Parker" userId="1348b425-2f5f-4e90-98bb-cdae186aa117" providerId="ADAL" clId="{BB9100E4-36F5-4E2E-824A-8843FEF06387}" dt="2023-12-13T16:24:56.130" v="4959" actId="2711"/>
          <ac:spMkLst>
            <pc:docMk/>
            <pc:sldMk cId="680681055" sldId="262"/>
            <ac:spMk id="3" creationId="{D15F84C1-865B-B24B-879B-081D13203083}"/>
          </ac:spMkLst>
        </pc:spChg>
      </pc:sldChg>
      <pc:sldChg chg="add del ord">
        <pc:chgData name="Sophie Kirk Parker" userId="1348b425-2f5f-4e90-98bb-cdae186aa117" providerId="ADAL" clId="{BB9100E4-36F5-4E2E-824A-8843FEF06387}" dt="2023-12-13T10:22:13.822" v="1736" actId="2696"/>
        <pc:sldMkLst>
          <pc:docMk/>
          <pc:sldMk cId="3875852123" sldId="262"/>
        </pc:sldMkLst>
      </pc:sldChg>
      <pc:sldChg chg="addSp modSp add mod ord modNotesTx">
        <pc:chgData name="Sophie Kirk Parker" userId="1348b425-2f5f-4e90-98bb-cdae186aa117" providerId="ADAL" clId="{BB9100E4-36F5-4E2E-824A-8843FEF06387}" dt="2023-12-13T16:25:46.422" v="4971" actId="2711"/>
        <pc:sldMkLst>
          <pc:docMk/>
          <pc:sldMk cId="1582160634" sldId="263"/>
        </pc:sldMkLst>
        <pc:spChg chg="mod">
          <ac:chgData name="Sophie Kirk Parker" userId="1348b425-2f5f-4e90-98bb-cdae186aa117" providerId="ADAL" clId="{BB9100E4-36F5-4E2E-824A-8843FEF06387}" dt="2023-12-13T16:25:06.864" v="4960" actId="2711"/>
          <ac:spMkLst>
            <pc:docMk/>
            <pc:sldMk cId="1582160634" sldId="263"/>
            <ac:spMk id="2" creationId="{3BC2C0AF-5AA3-5448-B015-6EAE5AB4C285}"/>
          </ac:spMkLst>
        </pc:spChg>
        <pc:spChg chg="mod">
          <ac:chgData name="Sophie Kirk Parker" userId="1348b425-2f5f-4e90-98bb-cdae186aa117" providerId="ADAL" clId="{BB9100E4-36F5-4E2E-824A-8843FEF06387}" dt="2023-12-13T16:25:17.996" v="4963" actId="255"/>
          <ac:spMkLst>
            <pc:docMk/>
            <pc:sldMk cId="1582160634" sldId="263"/>
            <ac:spMk id="3" creationId="{C7753B0B-4111-234D-8162-D66ED1E7432A}"/>
          </ac:spMkLst>
        </pc:spChg>
        <pc:spChg chg="add mod">
          <ac:chgData name="Sophie Kirk Parker" userId="1348b425-2f5f-4e90-98bb-cdae186aa117" providerId="ADAL" clId="{BB9100E4-36F5-4E2E-824A-8843FEF06387}" dt="2023-12-13T16:25:25.186" v="4965" actId="2711"/>
          <ac:spMkLst>
            <pc:docMk/>
            <pc:sldMk cId="1582160634" sldId="263"/>
            <ac:spMk id="4" creationId="{A1484814-A0E9-12D8-0DAB-1ECE27FEEA6D}"/>
          </ac:spMkLst>
        </pc:spChg>
        <pc:spChg chg="add mod">
          <ac:chgData name="Sophie Kirk Parker" userId="1348b425-2f5f-4e90-98bb-cdae186aa117" providerId="ADAL" clId="{BB9100E4-36F5-4E2E-824A-8843FEF06387}" dt="2023-12-13T16:25:30.785" v="4967" actId="2711"/>
          <ac:spMkLst>
            <pc:docMk/>
            <pc:sldMk cId="1582160634" sldId="263"/>
            <ac:spMk id="5" creationId="{2865BC5D-7390-ECC5-53F9-45F068DADC5B}"/>
          </ac:spMkLst>
        </pc:spChg>
        <pc:spChg chg="add mod">
          <ac:chgData name="Sophie Kirk Parker" userId="1348b425-2f5f-4e90-98bb-cdae186aa117" providerId="ADAL" clId="{BB9100E4-36F5-4E2E-824A-8843FEF06387}" dt="2023-12-13T16:25:35.715" v="4969" actId="2711"/>
          <ac:spMkLst>
            <pc:docMk/>
            <pc:sldMk cId="1582160634" sldId="263"/>
            <ac:spMk id="6" creationId="{93492E8A-11B1-54A8-0307-5C659FC6905B}"/>
          </ac:spMkLst>
        </pc:spChg>
        <pc:spChg chg="add mod">
          <ac:chgData name="Sophie Kirk Parker" userId="1348b425-2f5f-4e90-98bb-cdae186aa117" providerId="ADAL" clId="{BB9100E4-36F5-4E2E-824A-8843FEF06387}" dt="2023-12-13T16:25:40.657" v="4970" actId="2711"/>
          <ac:spMkLst>
            <pc:docMk/>
            <pc:sldMk cId="1582160634" sldId="263"/>
            <ac:spMk id="7" creationId="{696C43F7-838B-F5BE-CD3C-D1519559E3E5}"/>
          </ac:spMkLst>
        </pc:spChg>
        <pc:spChg chg="add mod">
          <ac:chgData name="Sophie Kirk Parker" userId="1348b425-2f5f-4e90-98bb-cdae186aa117" providerId="ADAL" clId="{BB9100E4-36F5-4E2E-824A-8843FEF06387}" dt="2023-12-13T16:25:46.422" v="4971" actId="2711"/>
          <ac:spMkLst>
            <pc:docMk/>
            <pc:sldMk cId="1582160634" sldId="263"/>
            <ac:spMk id="8" creationId="{D92051DF-1121-E6ED-EC7B-42B529071FEE}"/>
          </ac:spMkLst>
        </pc:spChg>
      </pc:sldChg>
      <pc:sldChg chg="modSp add mod ord">
        <pc:chgData name="Sophie Kirk Parker" userId="1348b425-2f5f-4e90-98bb-cdae186aa117" providerId="ADAL" clId="{BB9100E4-36F5-4E2E-824A-8843FEF06387}" dt="2023-12-13T16:26:14.801" v="4974" actId="122"/>
        <pc:sldMkLst>
          <pc:docMk/>
          <pc:sldMk cId="497494800" sldId="264"/>
        </pc:sldMkLst>
        <pc:spChg chg="mod">
          <ac:chgData name="Sophie Kirk Parker" userId="1348b425-2f5f-4e90-98bb-cdae186aa117" providerId="ADAL" clId="{BB9100E4-36F5-4E2E-824A-8843FEF06387}" dt="2023-12-13T16:25:58.894" v="4972" actId="2711"/>
          <ac:spMkLst>
            <pc:docMk/>
            <pc:sldMk cId="497494800" sldId="264"/>
            <ac:spMk id="2" creationId="{3BC2C0AF-5AA3-5448-B015-6EAE5AB4C285}"/>
          </ac:spMkLst>
        </pc:spChg>
        <pc:spChg chg="mod">
          <ac:chgData name="Sophie Kirk Parker" userId="1348b425-2f5f-4e90-98bb-cdae186aa117" providerId="ADAL" clId="{BB9100E4-36F5-4E2E-824A-8843FEF06387}" dt="2023-12-13T16:26:14.801" v="4974" actId="122"/>
          <ac:spMkLst>
            <pc:docMk/>
            <pc:sldMk cId="497494800" sldId="264"/>
            <ac:spMk id="3" creationId="{C7753B0B-4111-234D-8162-D66ED1E7432A}"/>
          </ac:spMkLst>
        </pc:spChg>
      </pc:sldChg>
      <pc:sldChg chg="modSp add mod modNotesTx">
        <pc:chgData name="Sophie Kirk Parker" userId="1348b425-2f5f-4e90-98bb-cdae186aa117" providerId="ADAL" clId="{BB9100E4-36F5-4E2E-824A-8843FEF06387}" dt="2023-12-13T16:26:41.164" v="4987" actId="20577"/>
        <pc:sldMkLst>
          <pc:docMk/>
          <pc:sldMk cId="3130355023" sldId="265"/>
        </pc:sldMkLst>
        <pc:spChg chg="mod">
          <ac:chgData name="Sophie Kirk Parker" userId="1348b425-2f5f-4e90-98bb-cdae186aa117" providerId="ADAL" clId="{BB9100E4-36F5-4E2E-824A-8843FEF06387}" dt="2023-12-13T16:26:25.493" v="4975" actId="2711"/>
          <ac:spMkLst>
            <pc:docMk/>
            <pc:sldMk cId="3130355023" sldId="265"/>
            <ac:spMk id="2" creationId="{3BC2C0AF-5AA3-5448-B015-6EAE5AB4C285}"/>
          </ac:spMkLst>
        </pc:spChg>
        <pc:spChg chg="mod">
          <ac:chgData name="Sophie Kirk Parker" userId="1348b425-2f5f-4e90-98bb-cdae186aa117" providerId="ADAL" clId="{BB9100E4-36F5-4E2E-824A-8843FEF06387}" dt="2023-12-13T16:26:41.164" v="4987" actId="20577"/>
          <ac:spMkLst>
            <pc:docMk/>
            <pc:sldMk cId="3130355023" sldId="265"/>
            <ac:spMk id="3" creationId="{C7753B0B-4111-234D-8162-D66ED1E7432A}"/>
          </ac:spMkLst>
        </pc:spChg>
      </pc:sldChg>
      <pc:sldChg chg="addSp modSp add mod">
        <pc:chgData name="Sophie Kirk Parker" userId="1348b425-2f5f-4e90-98bb-cdae186aa117" providerId="ADAL" clId="{BB9100E4-36F5-4E2E-824A-8843FEF06387}" dt="2023-12-13T16:27:18.714" v="4992" actId="2711"/>
        <pc:sldMkLst>
          <pc:docMk/>
          <pc:sldMk cId="3503454258" sldId="266"/>
        </pc:sldMkLst>
        <pc:spChg chg="mod">
          <ac:chgData name="Sophie Kirk Parker" userId="1348b425-2f5f-4e90-98bb-cdae186aa117" providerId="ADAL" clId="{BB9100E4-36F5-4E2E-824A-8843FEF06387}" dt="2023-12-13T16:26:55.882" v="4988" actId="2711"/>
          <ac:spMkLst>
            <pc:docMk/>
            <pc:sldMk cId="3503454258" sldId="266"/>
            <ac:spMk id="2" creationId="{3BC2C0AF-5AA3-5448-B015-6EAE5AB4C285}"/>
          </ac:spMkLst>
        </pc:spChg>
        <pc:spChg chg="mod">
          <ac:chgData name="Sophie Kirk Parker" userId="1348b425-2f5f-4e90-98bb-cdae186aa117" providerId="ADAL" clId="{BB9100E4-36F5-4E2E-824A-8843FEF06387}" dt="2023-12-13T16:27:02.635" v="4989" actId="2711"/>
          <ac:spMkLst>
            <pc:docMk/>
            <pc:sldMk cId="3503454258" sldId="266"/>
            <ac:spMk id="3" creationId="{C7753B0B-4111-234D-8162-D66ED1E7432A}"/>
          </ac:spMkLst>
        </pc:spChg>
        <pc:spChg chg="add mod">
          <ac:chgData name="Sophie Kirk Parker" userId="1348b425-2f5f-4e90-98bb-cdae186aa117" providerId="ADAL" clId="{BB9100E4-36F5-4E2E-824A-8843FEF06387}" dt="2023-12-13T16:27:09.468" v="4990" actId="2711"/>
          <ac:spMkLst>
            <pc:docMk/>
            <pc:sldMk cId="3503454258" sldId="266"/>
            <ac:spMk id="4" creationId="{17570AB2-208B-9154-1C34-8C5154586C09}"/>
          </ac:spMkLst>
        </pc:spChg>
        <pc:spChg chg="add mod">
          <ac:chgData name="Sophie Kirk Parker" userId="1348b425-2f5f-4e90-98bb-cdae186aa117" providerId="ADAL" clId="{BB9100E4-36F5-4E2E-824A-8843FEF06387}" dt="2023-12-13T16:27:14.254" v="4991" actId="2711"/>
          <ac:spMkLst>
            <pc:docMk/>
            <pc:sldMk cId="3503454258" sldId="266"/>
            <ac:spMk id="5" creationId="{E1F0601A-35ED-7AAD-11C8-B28E1B1F97CC}"/>
          </ac:spMkLst>
        </pc:spChg>
        <pc:spChg chg="add mod">
          <ac:chgData name="Sophie Kirk Parker" userId="1348b425-2f5f-4e90-98bb-cdae186aa117" providerId="ADAL" clId="{BB9100E4-36F5-4E2E-824A-8843FEF06387}" dt="2023-12-13T16:27:18.714" v="4992" actId="2711"/>
          <ac:spMkLst>
            <pc:docMk/>
            <pc:sldMk cId="3503454258" sldId="266"/>
            <ac:spMk id="6" creationId="{1375067F-A687-6423-FF2D-8C87440C5BF7}"/>
          </ac:spMkLst>
        </pc:spChg>
      </pc:sldChg>
      <pc:sldChg chg="addSp delSp modSp add mod ord">
        <pc:chgData name="Sophie Kirk Parker" userId="1348b425-2f5f-4e90-98bb-cdae186aa117" providerId="ADAL" clId="{BB9100E4-36F5-4E2E-824A-8843FEF06387}" dt="2023-12-13T16:28:59.948" v="5087" actId="20577"/>
        <pc:sldMkLst>
          <pc:docMk/>
          <pc:sldMk cId="185039716" sldId="267"/>
        </pc:sldMkLst>
        <pc:spChg chg="mod">
          <ac:chgData name="Sophie Kirk Parker" userId="1348b425-2f5f-4e90-98bb-cdae186aa117" providerId="ADAL" clId="{BB9100E4-36F5-4E2E-824A-8843FEF06387}" dt="2023-12-13T16:27:30.324" v="4993" actId="2711"/>
          <ac:spMkLst>
            <pc:docMk/>
            <pc:sldMk cId="185039716" sldId="267"/>
            <ac:spMk id="2" creationId="{3BC2C0AF-5AA3-5448-B015-6EAE5AB4C285}"/>
          </ac:spMkLst>
        </pc:spChg>
        <pc:spChg chg="mod">
          <ac:chgData name="Sophie Kirk Parker" userId="1348b425-2f5f-4e90-98bb-cdae186aa117" providerId="ADAL" clId="{BB9100E4-36F5-4E2E-824A-8843FEF06387}" dt="2023-12-13T16:28:09.463" v="5067" actId="21"/>
          <ac:spMkLst>
            <pc:docMk/>
            <pc:sldMk cId="185039716" sldId="267"/>
            <ac:spMk id="3" creationId="{C7753B0B-4111-234D-8162-D66ED1E7432A}"/>
          </ac:spMkLst>
        </pc:spChg>
        <pc:spChg chg="add del mod">
          <ac:chgData name="Sophie Kirk Parker" userId="1348b425-2f5f-4e90-98bb-cdae186aa117" providerId="ADAL" clId="{BB9100E4-36F5-4E2E-824A-8843FEF06387}" dt="2023-12-13T16:27:59.884" v="5065" actId="478"/>
          <ac:spMkLst>
            <pc:docMk/>
            <pc:sldMk cId="185039716" sldId="267"/>
            <ac:spMk id="4" creationId="{C0615461-910C-0CF4-DB82-84D549B3EE30}"/>
          </ac:spMkLst>
        </pc:spChg>
        <pc:spChg chg="add mod">
          <ac:chgData name="Sophie Kirk Parker" userId="1348b425-2f5f-4e90-98bb-cdae186aa117" providerId="ADAL" clId="{BB9100E4-36F5-4E2E-824A-8843FEF06387}" dt="2023-12-13T16:28:59.948" v="5087" actId="20577"/>
          <ac:spMkLst>
            <pc:docMk/>
            <pc:sldMk cId="185039716" sldId="267"/>
            <ac:spMk id="5" creationId="{66E4CF0E-E6BE-5A06-CD9F-FAC8D7E002C2}"/>
          </ac:spMkLst>
        </pc:spChg>
      </pc:sldChg>
      <pc:sldChg chg="addSp modSp add mod ord modNotesTx">
        <pc:chgData name="Sophie Kirk Parker" userId="1348b425-2f5f-4e90-98bb-cdae186aa117" providerId="ADAL" clId="{BB9100E4-36F5-4E2E-824A-8843FEF06387}" dt="2023-12-13T16:29:30.789" v="5090" actId="2711"/>
        <pc:sldMkLst>
          <pc:docMk/>
          <pc:sldMk cId="1038148573" sldId="268"/>
        </pc:sldMkLst>
        <pc:spChg chg="mod">
          <ac:chgData name="Sophie Kirk Parker" userId="1348b425-2f5f-4e90-98bb-cdae186aa117" providerId="ADAL" clId="{BB9100E4-36F5-4E2E-824A-8843FEF06387}" dt="2023-12-13T16:29:18.639" v="5088" actId="2711"/>
          <ac:spMkLst>
            <pc:docMk/>
            <pc:sldMk cId="1038148573" sldId="268"/>
            <ac:spMk id="2" creationId="{3BC2C0AF-5AA3-5448-B015-6EAE5AB4C285}"/>
          </ac:spMkLst>
        </pc:spChg>
        <pc:spChg chg="mod">
          <ac:chgData name="Sophie Kirk Parker" userId="1348b425-2f5f-4e90-98bb-cdae186aa117" providerId="ADAL" clId="{BB9100E4-36F5-4E2E-824A-8843FEF06387}" dt="2023-12-13T16:29:30.789" v="5090" actId="2711"/>
          <ac:spMkLst>
            <pc:docMk/>
            <pc:sldMk cId="1038148573" sldId="268"/>
            <ac:spMk id="3" creationId="{C7753B0B-4111-234D-8162-D66ED1E7432A}"/>
          </ac:spMkLst>
        </pc:spChg>
        <pc:spChg chg="add mod">
          <ac:chgData name="Sophie Kirk Parker" userId="1348b425-2f5f-4e90-98bb-cdae186aa117" providerId="ADAL" clId="{BB9100E4-36F5-4E2E-824A-8843FEF06387}" dt="2023-12-13T16:29:24.943" v="5089" actId="2711"/>
          <ac:spMkLst>
            <pc:docMk/>
            <pc:sldMk cId="1038148573" sldId="268"/>
            <ac:spMk id="4" creationId="{FB1ECE99-1AE4-CD08-3E9D-2D7DB2C76065}"/>
          </ac:spMkLst>
        </pc:spChg>
      </pc:sldChg>
      <pc:sldChg chg="addSp delSp modSp add mod ord modNotesTx">
        <pc:chgData name="Sophie Kirk Parker" userId="1348b425-2f5f-4e90-98bb-cdae186aa117" providerId="ADAL" clId="{BB9100E4-36F5-4E2E-824A-8843FEF06387}" dt="2023-12-13T16:30:13.348" v="5097" actId="14100"/>
        <pc:sldMkLst>
          <pc:docMk/>
          <pc:sldMk cId="1045356810" sldId="269"/>
        </pc:sldMkLst>
        <pc:spChg chg="mod">
          <ac:chgData name="Sophie Kirk Parker" userId="1348b425-2f5f-4e90-98bb-cdae186aa117" providerId="ADAL" clId="{BB9100E4-36F5-4E2E-824A-8843FEF06387}" dt="2023-12-13T16:29:43.036" v="5091" actId="2711"/>
          <ac:spMkLst>
            <pc:docMk/>
            <pc:sldMk cId="1045356810" sldId="269"/>
            <ac:spMk id="2" creationId="{3BC2C0AF-5AA3-5448-B015-6EAE5AB4C285}"/>
          </ac:spMkLst>
        </pc:spChg>
        <pc:spChg chg="mod">
          <ac:chgData name="Sophie Kirk Parker" userId="1348b425-2f5f-4e90-98bb-cdae186aa117" providerId="ADAL" clId="{BB9100E4-36F5-4E2E-824A-8843FEF06387}" dt="2023-12-13T16:29:48.790" v="5093" actId="27636"/>
          <ac:spMkLst>
            <pc:docMk/>
            <pc:sldMk cId="1045356810" sldId="269"/>
            <ac:spMk id="3" creationId="{C7753B0B-4111-234D-8162-D66ED1E7432A}"/>
          </ac:spMkLst>
        </pc:spChg>
        <pc:spChg chg="add mod">
          <ac:chgData name="Sophie Kirk Parker" userId="1348b425-2f5f-4e90-98bb-cdae186aa117" providerId="ADAL" clId="{BB9100E4-36F5-4E2E-824A-8843FEF06387}" dt="2023-12-13T16:29:58.203" v="5094" actId="2711"/>
          <ac:spMkLst>
            <pc:docMk/>
            <pc:sldMk cId="1045356810" sldId="269"/>
            <ac:spMk id="4" creationId="{912698B7-6885-B352-EF84-1AFCE192D974}"/>
          </ac:spMkLst>
        </pc:spChg>
        <pc:spChg chg="add mod">
          <ac:chgData name="Sophie Kirk Parker" userId="1348b425-2f5f-4e90-98bb-cdae186aa117" providerId="ADAL" clId="{BB9100E4-36F5-4E2E-824A-8843FEF06387}" dt="2023-12-13T16:30:04.354" v="5095" actId="2711"/>
          <ac:spMkLst>
            <pc:docMk/>
            <pc:sldMk cId="1045356810" sldId="269"/>
            <ac:spMk id="5" creationId="{49273A8F-5F33-F4DD-DA00-8C6E9E7D57D1}"/>
          </ac:spMkLst>
        </pc:spChg>
        <pc:spChg chg="add mod">
          <ac:chgData name="Sophie Kirk Parker" userId="1348b425-2f5f-4e90-98bb-cdae186aa117" providerId="ADAL" clId="{BB9100E4-36F5-4E2E-824A-8843FEF06387}" dt="2023-12-13T16:30:13.348" v="5097" actId="14100"/>
          <ac:spMkLst>
            <pc:docMk/>
            <pc:sldMk cId="1045356810" sldId="269"/>
            <ac:spMk id="6" creationId="{3F323034-9400-683E-BE26-A9375137D679}"/>
          </ac:spMkLst>
        </pc:spChg>
        <pc:spChg chg="add del mod">
          <ac:chgData name="Sophie Kirk Parker" userId="1348b425-2f5f-4e90-98bb-cdae186aa117" providerId="ADAL" clId="{BB9100E4-36F5-4E2E-824A-8843FEF06387}" dt="2023-12-13T11:22:28.912" v="4120"/>
          <ac:spMkLst>
            <pc:docMk/>
            <pc:sldMk cId="1045356810" sldId="269"/>
            <ac:spMk id="7" creationId="{F560BAF9-D8F1-965B-F074-460612984609}"/>
          </ac:spMkLst>
        </pc:spChg>
        <pc:picChg chg="add mod">
          <ac:chgData name="Sophie Kirk Parker" userId="1348b425-2f5f-4e90-98bb-cdae186aa117" providerId="ADAL" clId="{BB9100E4-36F5-4E2E-824A-8843FEF06387}" dt="2023-12-13T11:25:53.796" v="4146"/>
          <ac:picMkLst>
            <pc:docMk/>
            <pc:sldMk cId="1045356810" sldId="269"/>
            <ac:picMk id="9" creationId="{2E58A124-4EA3-D1AA-B251-E2120D44C943}"/>
          </ac:picMkLst>
        </pc:picChg>
        <pc:picChg chg="add mod">
          <ac:chgData name="Sophie Kirk Parker" userId="1348b425-2f5f-4e90-98bb-cdae186aa117" providerId="ADAL" clId="{BB9100E4-36F5-4E2E-824A-8843FEF06387}" dt="2023-12-13T11:26:13.191" v="4147"/>
          <ac:picMkLst>
            <pc:docMk/>
            <pc:sldMk cId="1045356810" sldId="269"/>
            <ac:picMk id="11" creationId="{41A44C65-66AC-FF32-E675-BE7A9734976C}"/>
          </ac:picMkLst>
        </pc:picChg>
        <pc:picChg chg="add mod">
          <ac:chgData name="Sophie Kirk Parker" userId="1348b425-2f5f-4e90-98bb-cdae186aa117" providerId="ADAL" clId="{BB9100E4-36F5-4E2E-824A-8843FEF06387}" dt="2023-12-13T11:26:27.862" v="4148"/>
          <ac:picMkLst>
            <pc:docMk/>
            <pc:sldMk cId="1045356810" sldId="269"/>
            <ac:picMk id="13" creationId="{94033F1F-18CF-6B86-DD93-E846ADF39B3B}"/>
          </ac:picMkLst>
        </pc:picChg>
      </pc:sldChg>
      <pc:sldChg chg="addSp modSp add mod ord">
        <pc:chgData name="Sophie Kirk Parker" userId="1348b425-2f5f-4e90-98bb-cdae186aa117" providerId="ADAL" clId="{BB9100E4-36F5-4E2E-824A-8843FEF06387}" dt="2023-12-13T16:30:38.222" v="5100" actId="2711"/>
        <pc:sldMkLst>
          <pc:docMk/>
          <pc:sldMk cId="4148686087" sldId="270"/>
        </pc:sldMkLst>
        <pc:spChg chg="mod">
          <ac:chgData name="Sophie Kirk Parker" userId="1348b425-2f5f-4e90-98bb-cdae186aa117" providerId="ADAL" clId="{BB9100E4-36F5-4E2E-824A-8843FEF06387}" dt="2023-12-13T16:30:24.442" v="5098" actId="2711"/>
          <ac:spMkLst>
            <pc:docMk/>
            <pc:sldMk cId="4148686087" sldId="270"/>
            <ac:spMk id="2" creationId="{3BC2C0AF-5AA3-5448-B015-6EAE5AB4C285}"/>
          </ac:spMkLst>
        </pc:spChg>
        <pc:spChg chg="mod">
          <ac:chgData name="Sophie Kirk Parker" userId="1348b425-2f5f-4e90-98bb-cdae186aa117" providerId="ADAL" clId="{BB9100E4-36F5-4E2E-824A-8843FEF06387}" dt="2023-12-13T16:30:32.570" v="5099" actId="2711"/>
          <ac:spMkLst>
            <pc:docMk/>
            <pc:sldMk cId="4148686087" sldId="270"/>
            <ac:spMk id="3" creationId="{C7753B0B-4111-234D-8162-D66ED1E7432A}"/>
          </ac:spMkLst>
        </pc:spChg>
        <pc:spChg chg="mod">
          <ac:chgData name="Sophie Kirk Parker" userId="1348b425-2f5f-4e90-98bb-cdae186aa117" providerId="ADAL" clId="{BB9100E4-36F5-4E2E-824A-8843FEF06387}" dt="2023-12-13T16:30:38.222" v="5100" actId="2711"/>
          <ac:spMkLst>
            <pc:docMk/>
            <pc:sldMk cId="4148686087" sldId="270"/>
            <ac:spMk id="4" creationId="{C0615461-910C-0CF4-DB82-84D549B3EE30}"/>
          </ac:spMkLst>
        </pc:spChg>
        <pc:spChg chg="add mod">
          <ac:chgData name="Sophie Kirk Parker" userId="1348b425-2f5f-4e90-98bb-cdae186aa117" providerId="ADAL" clId="{BB9100E4-36F5-4E2E-824A-8843FEF06387}" dt="2023-12-13T11:31:32.980" v="4475" actId="14100"/>
          <ac:spMkLst>
            <pc:docMk/>
            <pc:sldMk cId="4148686087" sldId="270"/>
            <ac:spMk id="5" creationId="{5AEEB4C8-4E66-D814-5E9D-2A05B1783A30}"/>
          </ac:spMkLst>
        </pc:spChg>
      </pc:sldChg>
      <pc:sldChg chg="addSp modSp add mod ord">
        <pc:chgData name="Sophie Kirk Parker" userId="1348b425-2f5f-4e90-98bb-cdae186aa117" providerId="ADAL" clId="{BB9100E4-36F5-4E2E-824A-8843FEF06387}" dt="2023-12-13T16:31:18.566" v="5106" actId="2711"/>
        <pc:sldMkLst>
          <pc:docMk/>
          <pc:sldMk cId="804162721" sldId="271"/>
        </pc:sldMkLst>
        <pc:spChg chg="mod">
          <ac:chgData name="Sophie Kirk Parker" userId="1348b425-2f5f-4e90-98bb-cdae186aa117" providerId="ADAL" clId="{BB9100E4-36F5-4E2E-824A-8843FEF06387}" dt="2023-12-13T16:30:52.977" v="5101" actId="2711"/>
          <ac:spMkLst>
            <pc:docMk/>
            <pc:sldMk cId="804162721" sldId="271"/>
            <ac:spMk id="2" creationId="{3BC2C0AF-5AA3-5448-B015-6EAE5AB4C285}"/>
          </ac:spMkLst>
        </pc:spChg>
        <pc:spChg chg="mod">
          <ac:chgData name="Sophie Kirk Parker" userId="1348b425-2f5f-4e90-98bb-cdae186aa117" providerId="ADAL" clId="{BB9100E4-36F5-4E2E-824A-8843FEF06387}" dt="2023-12-13T16:30:59.337" v="5102" actId="2711"/>
          <ac:spMkLst>
            <pc:docMk/>
            <pc:sldMk cId="804162721" sldId="271"/>
            <ac:spMk id="3" creationId="{C7753B0B-4111-234D-8162-D66ED1E7432A}"/>
          </ac:spMkLst>
        </pc:spChg>
        <pc:spChg chg="mod">
          <ac:chgData name="Sophie Kirk Parker" userId="1348b425-2f5f-4e90-98bb-cdae186aa117" providerId="ADAL" clId="{BB9100E4-36F5-4E2E-824A-8843FEF06387}" dt="2023-12-13T16:31:18.566" v="5106" actId="2711"/>
          <ac:spMkLst>
            <pc:docMk/>
            <pc:sldMk cId="804162721" sldId="271"/>
            <ac:spMk id="4" creationId="{C0615461-910C-0CF4-DB82-84D549B3EE30}"/>
          </ac:spMkLst>
        </pc:spChg>
        <pc:spChg chg="add mod">
          <ac:chgData name="Sophie Kirk Parker" userId="1348b425-2f5f-4e90-98bb-cdae186aa117" providerId="ADAL" clId="{BB9100E4-36F5-4E2E-824A-8843FEF06387}" dt="2023-12-13T16:31:11.225" v="5105" actId="2711"/>
          <ac:spMkLst>
            <pc:docMk/>
            <pc:sldMk cId="804162721" sldId="271"/>
            <ac:spMk id="5" creationId="{59DD2085-AB49-8284-AABD-9D219C4F9188}"/>
          </ac:spMkLst>
        </pc:spChg>
      </pc:sldChg>
      <pc:sldChg chg="delSp modSp add mod">
        <pc:chgData name="Sophie Kirk Parker" userId="1348b425-2f5f-4e90-98bb-cdae186aa117" providerId="ADAL" clId="{BB9100E4-36F5-4E2E-824A-8843FEF06387}" dt="2023-12-13T16:31:38.708" v="5108" actId="2711"/>
        <pc:sldMkLst>
          <pc:docMk/>
          <pc:sldMk cId="3755085052" sldId="272"/>
        </pc:sldMkLst>
        <pc:spChg chg="mod">
          <ac:chgData name="Sophie Kirk Parker" userId="1348b425-2f5f-4e90-98bb-cdae186aa117" providerId="ADAL" clId="{BB9100E4-36F5-4E2E-824A-8843FEF06387}" dt="2023-12-13T16:31:32.716" v="5107" actId="2711"/>
          <ac:spMkLst>
            <pc:docMk/>
            <pc:sldMk cId="3755085052" sldId="272"/>
            <ac:spMk id="2" creationId="{3BC2C0AF-5AA3-5448-B015-6EAE5AB4C285}"/>
          </ac:spMkLst>
        </pc:spChg>
        <pc:spChg chg="mod">
          <ac:chgData name="Sophie Kirk Parker" userId="1348b425-2f5f-4e90-98bb-cdae186aa117" providerId="ADAL" clId="{BB9100E4-36F5-4E2E-824A-8843FEF06387}" dt="2023-12-13T16:31:38.708" v="5108" actId="2711"/>
          <ac:spMkLst>
            <pc:docMk/>
            <pc:sldMk cId="3755085052" sldId="272"/>
            <ac:spMk id="3" creationId="{C7753B0B-4111-234D-8162-D66ED1E7432A}"/>
          </ac:spMkLst>
        </pc:spChg>
        <pc:spChg chg="del">
          <ac:chgData name="Sophie Kirk Parker" userId="1348b425-2f5f-4e90-98bb-cdae186aa117" providerId="ADAL" clId="{BB9100E4-36F5-4E2E-824A-8843FEF06387}" dt="2023-12-13T11:36:16.572" v="4546" actId="478"/>
          <ac:spMkLst>
            <pc:docMk/>
            <pc:sldMk cId="3755085052" sldId="272"/>
            <ac:spMk id="4" creationId="{C0615461-910C-0CF4-DB82-84D549B3EE30}"/>
          </ac:spMkLst>
        </pc:spChg>
        <pc:spChg chg="del">
          <ac:chgData name="Sophie Kirk Parker" userId="1348b425-2f5f-4e90-98bb-cdae186aa117" providerId="ADAL" clId="{BB9100E4-36F5-4E2E-824A-8843FEF06387}" dt="2023-12-13T11:36:15.569" v="4545" actId="478"/>
          <ac:spMkLst>
            <pc:docMk/>
            <pc:sldMk cId="3755085052" sldId="272"/>
            <ac:spMk id="5" creationId="{59DD2085-AB49-8284-AABD-9D219C4F9188}"/>
          </ac:spMkLst>
        </pc:spChg>
      </pc:sldChg>
      <pc:sldChg chg="addSp delSp modSp add mod">
        <pc:chgData name="Sophie Kirk Parker" userId="1348b425-2f5f-4e90-98bb-cdae186aa117" providerId="ADAL" clId="{BB9100E4-36F5-4E2E-824A-8843FEF06387}" dt="2023-12-13T16:31:58.370" v="5110" actId="2711"/>
        <pc:sldMkLst>
          <pc:docMk/>
          <pc:sldMk cId="363457352" sldId="273"/>
        </pc:sldMkLst>
        <pc:spChg chg="mod">
          <ac:chgData name="Sophie Kirk Parker" userId="1348b425-2f5f-4e90-98bb-cdae186aa117" providerId="ADAL" clId="{BB9100E4-36F5-4E2E-824A-8843FEF06387}" dt="2023-12-13T16:31:54.092" v="5109" actId="2711"/>
          <ac:spMkLst>
            <pc:docMk/>
            <pc:sldMk cId="363457352" sldId="273"/>
            <ac:spMk id="3" creationId="{C7753B0B-4111-234D-8162-D66ED1E7432A}"/>
          </ac:spMkLst>
        </pc:spChg>
        <pc:spChg chg="add del mod">
          <ac:chgData name="Sophie Kirk Parker" userId="1348b425-2f5f-4e90-98bb-cdae186aa117" providerId="ADAL" clId="{BB9100E4-36F5-4E2E-824A-8843FEF06387}" dt="2023-12-13T11:38:47.728" v="4586"/>
          <ac:spMkLst>
            <pc:docMk/>
            <pc:sldMk cId="363457352" sldId="273"/>
            <ac:spMk id="4" creationId="{41447D2A-1255-3B37-AD5D-6C08AFF847F7}"/>
          </ac:spMkLst>
        </pc:spChg>
        <pc:spChg chg="add mod">
          <ac:chgData name="Sophie Kirk Parker" userId="1348b425-2f5f-4e90-98bb-cdae186aa117" providerId="ADAL" clId="{BB9100E4-36F5-4E2E-824A-8843FEF06387}" dt="2023-12-13T16:31:58.370" v="5110" actId="2711"/>
          <ac:spMkLst>
            <pc:docMk/>
            <pc:sldMk cId="363457352" sldId="273"/>
            <ac:spMk id="5" creationId="{921EBEAC-46C0-5376-8402-DB332667A610}"/>
          </ac:spMkLst>
        </pc:spChg>
      </pc:sldChg>
      <pc:sldChg chg="addSp delSp modSp add mod">
        <pc:chgData name="Sophie Kirk Parker" userId="1348b425-2f5f-4e90-98bb-cdae186aa117" providerId="ADAL" clId="{BB9100E4-36F5-4E2E-824A-8843FEF06387}" dt="2023-12-13T16:34:21.100" v="5195" actId="20577"/>
        <pc:sldMkLst>
          <pc:docMk/>
          <pc:sldMk cId="2505760997" sldId="274"/>
        </pc:sldMkLst>
        <pc:spChg chg="mod">
          <ac:chgData name="Sophie Kirk Parker" userId="1348b425-2f5f-4e90-98bb-cdae186aa117" providerId="ADAL" clId="{BB9100E4-36F5-4E2E-824A-8843FEF06387}" dt="2023-12-13T16:32:07.989" v="5111" actId="2711"/>
          <ac:spMkLst>
            <pc:docMk/>
            <pc:sldMk cId="2505760997" sldId="274"/>
            <ac:spMk id="2" creationId="{3BC2C0AF-5AA3-5448-B015-6EAE5AB4C285}"/>
          </ac:spMkLst>
        </pc:spChg>
        <pc:spChg chg="add del mod">
          <ac:chgData name="Sophie Kirk Parker" userId="1348b425-2f5f-4e90-98bb-cdae186aa117" providerId="ADAL" clId="{BB9100E4-36F5-4E2E-824A-8843FEF06387}" dt="2023-12-13T16:34:21.100" v="5195" actId="20577"/>
          <ac:spMkLst>
            <pc:docMk/>
            <pc:sldMk cId="2505760997" sldId="274"/>
            <ac:spMk id="3" creationId="{C7753B0B-4111-234D-8162-D66ED1E7432A}"/>
          </ac:spMkLst>
        </pc:spChg>
        <pc:spChg chg="del mod">
          <ac:chgData name="Sophie Kirk Parker" userId="1348b425-2f5f-4e90-98bb-cdae186aa117" providerId="ADAL" clId="{BB9100E4-36F5-4E2E-824A-8843FEF06387}" dt="2023-12-13T11:40:27.873" v="4706" actId="478"/>
          <ac:spMkLst>
            <pc:docMk/>
            <pc:sldMk cId="2505760997" sldId="274"/>
            <ac:spMk id="5" creationId="{921EBEAC-46C0-5376-8402-DB332667A610}"/>
          </ac:spMkLst>
        </pc:spChg>
        <pc:spChg chg="add del mod">
          <ac:chgData name="Sophie Kirk Parker" userId="1348b425-2f5f-4e90-98bb-cdae186aa117" providerId="ADAL" clId="{BB9100E4-36F5-4E2E-824A-8843FEF06387}" dt="2023-12-13T11:40:21.248" v="4702" actId="478"/>
          <ac:spMkLst>
            <pc:docMk/>
            <pc:sldMk cId="2505760997" sldId="274"/>
            <ac:spMk id="6" creationId="{0826BE28-AC83-80F5-7986-939ADA57D4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6BFBC-A603-4E4F-8748-2911EDFB516A}" type="datetimeFigureOut">
              <a:rPr lang="en-GB" smtClean="0"/>
              <a:t>04/01/2024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310D5-97DF-407F-A9D1-0845C0B0ABD5}" type="slidenum">
              <a:rPr lang="en-GB" smtClean="0"/>
              <a:t>‹#›</a:t>
            </a:fld>
            <a:endParaRPr lang="en-GB"/>
          </a:p>
        </p:txBody>
      </p:sp>
    </p:spTree>
    <p:extLst>
      <p:ext uri="{BB962C8B-B14F-4D97-AF65-F5344CB8AC3E}">
        <p14:creationId xmlns:p14="http://schemas.microsoft.com/office/powerpoint/2010/main" val="41944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3A3939"/>
                </a:solidFill>
                <a:effectLst/>
                <a:latin typeface="pt-sans"/>
              </a:rPr>
              <a:t>Judging and prizes</a:t>
            </a:r>
          </a:p>
          <a:p>
            <a:pPr algn="l"/>
            <a:r>
              <a:rPr lang="en-GB" b="0" i="0" dirty="0">
                <a:effectLst/>
                <a:latin typeface="pt-sans"/>
              </a:rPr>
              <a:t>We have a fantastic judging panel, including author MG Leonard, who will be deciding the winners in each of two age groups categories, age 9 to 11 (UKS2, P6 to P7) and age 12 to 14 (KS3, S1 to S3). Prizes will include:</a:t>
            </a:r>
          </a:p>
          <a:p>
            <a:pPr algn="l">
              <a:buFont typeface="Arial" panose="020B0604020202020204" pitchFamily="34" charset="0"/>
              <a:buChar char="•"/>
            </a:pPr>
            <a:r>
              <a:rPr lang="en-GB" b="0" i="0" dirty="0">
                <a:effectLst/>
                <a:latin typeface="pt-sans"/>
              </a:rPr>
              <a:t>tickets and funding to take your class to see Wicked at the Apollo Victoria Theatre</a:t>
            </a:r>
            <a:r>
              <a:rPr lang="en-GB" b="0" i="0" baseline="0" dirty="0">
                <a:effectLst/>
                <a:latin typeface="pt-sans"/>
              </a:rPr>
              <a:t> in</a:t>
            </a:r>
            <a:r>
              <a:rPr lang="en-GB" b="0" i="0" dirty="0">
                <a:effectLst/>
                <a:latin typeface="pt-sans"/>
              </a:rPr>
              <a:t> London</a:t>
            </a:r>
          </a:p>
          <a:p>
            <a:pPr algn="l">
              <a:buFont typeface="Arial" panose="020B0604020202020204" pitchFamily="34" charset="0"/>
              <a:buChar char="•"/>
            </a:pPr>
            <a:r>
              <a:rPr lang="en-GB" b="0" i="0" dirty="0">
                <a:effectLst/>
                <a:latin typeface="pt-sans"/>
              </a:rPr>
              <a:t>The chance to have your work published in an Anthology</a:t>
            </a:r>
          </a:p>
          <a:p>
            <a:pPr algn="l">
              <a:buFont typeface="Arial" panose="020B0604020202020204" pitchFamily="34" charset="0"/>
              <a:buChar char="•"/>
            </a:pPr>
            <a:r>
              <a:rPr lang="en-GB" b="0" i="0" dirty="0">
                <a:effectLst/>
                <a:latin typeface="pt-sans"/>
              </a:rPr>
              <a:t>a writing workshop with MG Leonard</a:t>
            </a:r>
          </a:p>
          <a:p>
            <a:pPr algn="l">
              <a:buFont typeface="Arial" panose="020B0604020202020204" pitchFamily="34" charset="0"/>
              <a:buChar char="•"/>
            </a:pPr>
            <a:r>
              <a:rPr lang="en-GB" b="0" i="0" dirty="0">
                <a:effectLst/>
                <a:latin typeface="pt-sans"/>
              </a:rPr>
              <a:t>plus lots of books for your students.</a:t>
            </a:r>
          </a:p>
          <a:p>
            <a:endParaRPr lang="en-GB" dirty="0"/>
          </a:p>
        </p:txBody>
      </p:sp>
      <p:sp>
        <p:nvSpPr>
          <p:cNvPr id="4" name="Slide Number Placeholder 3"/>
          <p:cNvSpPr>
            <a:spLocks noGrp="1"/>
          </p:cNvSpPr>
          <p:nvPr>
            <p:ph type="sldNum" sz="quarter" idx="5"/>
          </p:nvPr>
        </p:nvSpPr>
        <p:spPr/>
        <p:txBody>
          <a:bodyPr/>
          <a:lstStyle/>
          <a:p>
            <a:fld id="{849310D5-97DF-407F-A9D1-0845C0B0ABD5}" type="slidenum">
              <a:rPr lang="en-GB" smtClean="0"/>
              <a:t>3</a:t>
            </a:fld>
            <a:endParaRPr lang="en-GB"/>
          </a:p>
        </p:txBody>
      </p:sp>
    </p:spTree>
    <p:extLst>
      <p:ext uri="{BB962C8B-B14F-4D97-AF65-F5344CB8AC3E}">
        <p14:creationId xmlns:p14="http://schemas.microsoft.com/office/powerpoint/2010/main" val="386756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9310D5-97DF-407F-A9D1-0845C0B0ABD5}" type="slidenum">
              <a:rPr lang="en-GB" smtClean="0"/>
              <a:t>4</a:t>
            </a:fld>
            <a:endParaRPr lang="en-GB"/>
          </a:p>
        </p:txBody>
      </p:sp>
    </p:spTree>
    <p:extLst>
      <p:ext uri="{BB962C8B-B14F-4D97-AF65-F5344CB8AC3E}">
        <p14:creationId xmlns:p14="http://schemas.microsoft.com/office/powerpoint/2010/main" val="3788184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9310D5-97DF-407F-A9D1-0845C0B0ABD5}" type="slidenum">
              <a:rPr lang="en-GB" smtClean="0"/>
              <a:t>9</a:t>
            </a:fld>
            <a:endParaRPr lang="en-GB"/>
          </a:p>
        </p:txBody>
      </p:sp>
    </p:spTree>
    <p:extLst>
      <p:ext uri="{BB962C8B-B14F-4D97-AF65-F5344CB8AC3E}">
        <p14:creationId xmlns:p14="http://schemas.microsoft.com/office/powerpoint/2010/main" val="321993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of some other examples.</a:t>
            </a:r>
          </a:p>
        </p:txBody>
      </p:sp>
      <p:sp>
        <p:nvSpPr>
          <p:cNvPr id="4" name="Slide Number Placeholder 3"/>
          <p:cNvSpPr>
            <a:spLocks noGrp="1"/>
          </p:cNvSpPr>
          <p:nvPr>
            <p:ph type="sldNum" sz="quarter" idx="5"/>
          </p:nvPr>
        </p:nvSpPr>
        <p:spPr/>
        <p:txBody>
          <a:bodyPr/>
          <a:lstStyle/>
          <a:p>
            <a:fld id="{849310D5-97DF-407F-A9D1-0845C0B0ABD5}" type="slidenum">
              <a:rPr lang="en-GB" smtClean="0"/>
              <a:t>10</a:t>
            </a:fld>
            <a:endParaRPr lang="en-GB"/>
          </a:p>
        </p:txBody>
      </p:sp>
    </p:spTree>
    <p:extLst>
      <p:ext uri="{BB962C8B-B14F-4D97-AF65-F5344CB8AC3E}">
        <p14:creationId xmlns:p14="http://schemas.microsoft.com/office/powerpoint/2010/main" val="393476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find more discussion points on the next three slides.</a:t>
            </a:r>
          </a:p>
        </p:txBody>
      </p:sp>
      <p:sp>
        <p:nvSpPr>
          <p:cNvPr id="4" name="Slide Number Placeholder 3"/>
          <p:cNvSpPr>
            <a:spLocks noGrp="1"/>
          </p:cNvSpPr>
          <p:nvPr>
            <p:ph type="sldNum" sz="quarter" idx="5"/>
          </p:nvPr>
        </p:nvSpPr>
        <p:spPr/>
        <p:txBody>
          <a:bodyPr/>
          <a:lstStyle/>
          <a:p>
            <a:fld id="{849310D5-97DF-407F-A9D1-0845C0B0ABD5}" type="slidenum">
              <a:rPr lang="en-GB" smtClean="0"/>
              <a:t>13</a:t>
            </a:fld>
            <a:endParaRPr lang="en-GB"/>
          </a:p>
        </p:txBody>
      </p:sp>
    </p:spTree>
    <p:extLst>
      <p:ext uri="{BB962C8B-B14F-4D97-AF65-F5344CB8AC3E}">
        <p14:creationId xmlns:p14="http://schemas.microsoft.com/office/powerpoint/2010/main" val="3693760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9310D5-97DF-407F-A9D1-0845C0B0ABD5}" type="slidenum">
              <a:rPr lang="en-GB" smtClean="0"/>
              <a:t>14</a:t>
            </a:fld>
            <a:endParaRPr lang="en-GB"/>
          </a:p>
        </p:txBody>
      </p:sp>
    </p:spTree>
    <p:extLst>
      <p:ext uri="{BB962C8B-B14F-4D97-AF65-F5344CB8AC3E}">
        <p14:creationId xmlns:p14="http://schemas.microsoft.com/office/powerpoint/2010/main" val="418160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9310D5-97DF-407F-A9D1-0845C0B0ABD5}" type="slidenum">
              <a:rPr lang="en-GB" smtClean="0"/>
              <a:t>15</a:t>
            </a:fld>
            <a:endParaRPr lang="en-GB"/>
          </a:p>
        </p:txBody>
      </p:sp>
    </p:spTree>
    <p:extLst>
      <p:ext uri="{BB962C8B-B14F-4D97-AF65-F5344CB8AC3E}">
        <p14:creationId xmlns:p14="http://schemas.microsoft.com/office/powerpoint/2010/main" val="195528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Explore the speeches together as a class. The transcripts are attached in the resource pack. </a:t>
            </a:r>
          </a:p>
        </p:txBody>
      </p:sp>
      <p:sp>
        <p:nvSpPr>
          <p:cNvPr id="4" name="Slide Number Placeholder 3"/>
          <p:cNvSpPr>
            <a:spLocks noGrp="1"/>
          </p:cNvSpPr>
          <p:nvPr>
            <p:ph type="sldNum" sz="quarter" idx="5"/>
          </p:nvPr>
        </p:nvSpPr>
        <p:spPr/>
        <p:txBody>
          <a:bodyPr/>
          <a:lstStyle/>
          <a:p>
            <a:fld id="{849310D5-97DF-407F-A9D1-0845C0B0ABD5}" type="slidenum">
              <a:rPr lang="en-GB" smtClean="0"/>
              <a:t>16</a:t>
            </a:fld>
            <a:endParaRPr lang="en-GB"/>
          </a:p>
        </p:txBody>
      </p:sp>
    </p:spTree>
    <p:extLst>
      <p:ext uri="{BB962C8B-B14F-4D97-AF65-F5344CB8AC3E}">
        <p14:creationId xmlns:p14="http://schemas.microsoft.com/office/powerpoint/2010/main" val="141576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6FD89-AD65-3846-8DF8-EF5BFDFC24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B5BADD-6BC3-E34A-B5FD-7837BB441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924719-BABA-D847-B6A3-C5ECEC6B312C}"/>
              </a:ext>
            </a:extLst>
          </p:cNvPr>
          <p:cNvSpPr>
            <a:spLocks noGrp="1"/>
          </p:cNvSpPr>
          <p:nvPr>
            <p:ph type="dt" sz="half" idx="10"/>
          </p:nvPr>
        </p:nvSpPr>
        <p:spPr/>
        <p:txBody>
          <a:bodyPr/>
          <a:lstStyle/>
          <a:p>
            <a:fld id="{734B08D2-B4B4-624C-939E-2403E230FBD3}" type="datetimeFigureOut">
              <a:rPr lang="en-US" smtClean="0"/>
              <a:t>1/4/2024</a:t>
            </a:fld>
            <a:endParaRPr lang="en-US"/>
          </a:p>
        </p:txBody>
      </p:sp>
      <p:sp>
        <p:nvSpPr>
          <p:cNvPr id="5" name="Footer Placeholder 4">
            <a:extLst>
              <a:ext uri="{FF2B5EF4-FFF2-40B4-BE49-F238E27FC236}">
                <a16:creationId xmlns:a16="http://schemas.microsoft.com/office/drawing/2014/main" id="{58690610-1FE8-F04C-BD34-2878C0E2F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44A92-EFC1-B14C-9828-3A75BF512000}"/>
              </a:ext>
            </a:extLst>
          </p:cNvPr>
          <p:cNvSpPr>
            <a:spLocks noGrp="1"/>
          </p:cNvSpPr>
          <p:nvPr>
            <p:ph type="sldNum" sz="quarter" idx="12"/>
          </p:nvPr>
        </p:nvSpPr>
        <p:spPr/>
        <p:txBody>
          <a:bodyPr/>
          <a:lstStyle/>
          <a:p>
            <a:fld id="{F077EF4A-18AB-6F4C-9AF0-75C66D8B296B}" type="slidenum">
              <a:rPr lang="en-US" smtClean="0"/>
              <a:t>‹#›</a:t>
            </a:fld>
            <a:endParaRPr lang="en-US"/>
          </a:p>
        </p:txBody>
      </p:sp>
    </p:spTree>
    <p:extLst>
      <p:ext uri="{BB962C8B-B14F-4D97-AF65-F5344CB8AC3E}">
        <p14:creationId xmlns:p14="http://schemas.microsoft.com/office/powerpoint/2010/main" val="33649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FA37-ECAA-DC45-91F5-33842B0C5E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58C749-DF90-9041-BBF6-2822F08D43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BE866-1367-9445-8623-CEE1A3CF44E0}"/>
              </a:ext>
            </a:extLst>
          </p:cNvPr>
          <p:cNvSpPr>
            <a:spLocks noGrp="1"/>
          </p:cNvSpPr>
          <p:nvPr>
            <p:ph type="dt" sz="half" idx="10"/>
          </p:nvPr>
        </p:nvSpPr>
        <p:spPr/>
        <p:txBody>
          <a:bodyPr/>
          <a:lstStyle/>
          <a:p>
            <a:fld id="{734B08D2-B4B4-624C-939E-2403E230FBD3}" type="datetimeFigureOut">
              <a:rPr lang="en-US" smtClean="0"/>
              <a:t>1/4/2024</a:t>
            </a:fld>
            <a:endParaRPr lang="en-US"/>
          </a:p>
        </p:txBody>
      </p:sp>
      <p:sp>
        <p:nvSpPr>
          <p:cNvPr id="5" name="Footer Placeholder 4">
            <a:extLst>
              <a:ext uri="{FF2B5EF4-FFF2-40B4-BE49-F238E27FC236}">
                <a16:creationId xmlns:a16="http://schemas.microsoft.com/office/drawing/2014/main" id="{0C4D385C-585D-1641-9B1D-1D095D140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410FA-CE55-3847-8018-4F7B543DD9B8}"/>
              </a:ext>
            </a:extLst>
          </p:cNvPr>
          <p:cNvSpPr>
            <a:spLocks noGrp="1"/>
          </p:cNvSpPr>
          <p:nvPr>
            <p:ph type="sldNum" sz="quarter" idx="12"/>
          </p:nvPr>
        </p:nvSpPr>
        <p:spPr/>
        <p:txBody>
          <a:bodyPr/>
          <a:lstStyle/>
          <a:p>
            <a:fld id="{F077EF4A-18AB-6F4C-9AF0-75C66D8B296B}" type="slidenum">
              <a:rPr lang="en-US" smtClean="0"/>
              <a:t>‹#›</a:t>
            </a:fld>
            <a:endParaRPr lang="en-US"/>
          </a:p>
        </p:txBody>
      </p:sp>
    </p:spTree>
    <p:extLst>
      <p:ext uri="{BB962C8B-B14F-4D97-AF65-F5344CB8AC3E}">
        <p14:creationId xmlns:p14="http://schemas.microsoft.com/office/powerpoint/2010/main" val="102637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5A7695-12ED-9842-94B0-4945F25038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A5651-75E2-6246-9D17-71DFDC6888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E71D1-9B69-EC4C-9464-D7DBAC67E49D}"/>
              </a:ext>
            </a:extLst>
          </p:cNvPr>
          <p:cNvSpPr>
            <a:spLocks noGrp="1"/>
          </p:cNvSpPr>
          <p:nvPr>
            <p:ph type="dt" sz="half" idx="10"/>
          </p:nvPr>
        </p:nvSpPr>
        <p:spPr/>
        <p:txBody>
          <a:bodyPr/>
          <a:lstStyle/>
          <a:p>
            <a:fld id="{734B08D2-B4B4-624C-939E-2403E230FBD3}" type="datetimeFigureOut">
              <a:rPr lang="en-US" smtClean="0"/>
              <a:t>1/4/2024</a:t>
            </a:fld>
            <a:endParaRPr lang="en-US"/>
          </a:p>
        </p:txBody>
      </p:sp>
      <p:sp>
        <p:nvSpPr>
          <p:cNvPr id="5" name="Footer Placeholder 4">
            <a:extLst>
              <a:ext uri="{FF2B5EF4-FFF2-40B4-BE49-F238E27FC236}">
                <a16:creationId xmlns:a16="http://schemas.microsoft.com/office/drawing/2014/main" id="{A3F2C573-568A-B54A-AA2A-BF8EF9C7C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FF5C0-A949-4542-9AF3-37A397F54CDC}"/>
              </a:ext>
            </a:extLst>
          </p:cNvPr>
          <p:cNvSpPr>
            <a:spLocks noGrp="1"/>
          </p:cNvSpPr>
          <p:nvPr>
            <p:ph type="sldNum" sz="quarter" idx="12"/>
          </p:nvPr>
        </p:nvSpPr>
        <p:spPr/>
        <p:txBody>
          <a:bodyPr/>
          <a:lstStyle/>
          <a:p>
            <a:fld id="{F077EF4A-18AB-6F4C-9AF0-75C66D8B296B}" type="slidenum">
              <a:rPr lang="en-US" smtClean="0"/>
              <a:t>‹#›</a:t>
            </a:fld>
            <a:endParaRPr lang="en-US"/>
          </a:p>
        </p:txBody>
      </p:sp>
    </p:spTree>
    <p:extLst>
      <p:ext uri="{BB962C8B-B14F-4D97-AF65-F5344CB8AC3E}">
        <p14:creationId xmlns:p14="http://schemas.microsoft.com/office/powerpoint/2010/main" val="306850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DEDA-EA73-B44B-9A35-8327E4807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86D02B-CBDB-AA4E-BC3D-EB39563E6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841DE-1EA7-C740-A259-43EAA2BE5B74}"/>
              </a:ext>
            </a:extLst>
          </p:cNvPr>
          <p:cNvSpPr>
            <a:spLocks noGrp="1"/>
          </p:cNvSpPr>
          <p:nvPr>
            <p:ph type="dt" sz="half" idx="10"/>
          </p:nvPr>
        </p:nvSpPr>
        <p:spPr/>
        <p:txBody>
          <a:bodyPr/>
          <a:lstStyle/>
          <a:p>
            <a:fld id="{734B08D2-B4B4-624C-939E-2403E230FBD3}" type="datetimeFigureOut">
              <a:rPr lang="en-US" smtClean="0"/>
              <a:t>1/4/2024</a:t>
            </a:fld>
            <a:endParaRPr lang="en-US"/>
          </a:p>
        </p:txBody>
      </p:sp>
      <p:sp>
        <p:nvSpPr>
          <p:cNvPr id="5" name="Footer Placeholder 4">
            <a:extLst>
              <a:ext uri="{FF2B5EF4-FFF2-40B4-BE49-F238E27FC236}">
                <a16:creationId xmlns:a16="http://schemas.microsoft.com/office/drawing/2014/main" id="{DE895574-5B14-D648-9B25-DBD38A215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3E0C9-0425-1049-801E-773D0B1544F2}"/>
              </a:ext>
            </a:extLst>
          </p:cNvPr>
          <p:cNvSpPr>
            <a:spLocks noGrp="1"/>
          </p:cNvSpPr>
          <p:nvPr>
            <p:ph type="sldNum" sz="quarter" idx="12"/>
          </p:nvPr>
        </p:nvSpPr>
        <p:spPr/>
        <p:txBody>
          <a:bodyPr/>
          <a:lstStyle/>
          <a:p>
            <a:fld id="{F077EF4A-18AB-6F4C-9AF0-75C66D8B296B}" type="slidenum">
              <a:rPr lang="en-US" smtClean="0"/>
              <a:t>‹#›</a:t>
            </a:fld>
            <a:endParaRPr lang="en-US"/>
          </a:p>
        </p:txBody>
      </p:sp>
    </p:spTree>
    <p:extLst>
      <p:ext uri="{BB962C8B-B14F-4D97-AF65-F5344CB8AC3E}">
        <p14:creationId xmlns:p14="http://schemas.microsoft.com/office/powerpoint/2010/main" val="106338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8105-BE36-804D-BCAB-9B553B6329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084E5F-C766-6346-9356-F0DB900DDC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F451DD-DB98-C242-A507-F201D0D99C4D}"/>
              </a:ext>
            </a:extLst>
          </p:cNvPr>
          <p:cNvSpPr>
            <a:spLocks noGrp="1"/>
          </p:cNvSpPr>
          <p:nvPr>
            <p:ph type="dt" sz="half" idx="10"/>
          </p:nvPr>
        </p:nvSpPr>
        <p:spPr/>
        <p:txBody>
          <a:bodyPr/>
          <a:lstStyle/>
          <a:p>
            <a:fld id="{734B08D2-B4B4-624C-939E-2403E230FBD3}" type="datetimeFigureOut">
              <a:rPr lang="en-US" smtClean="0"/>
              <a:t>1/4/2024</a:t>
            </a:fld>
            <a:endParaRPr lang="en-US"/>
          </a:p>
        </p:txBody>
      </p:sp>
      <p:sp>
        <p:nvSpPr>
          <p:cNvPr id="5" name="Footer Placeholder 4">
            <a:extLst>
              <a:ext uri="{FF2B5EF4-FFF2-40B4-BE49-F238E27FC236}">
                <a16:creationId xmlns:a16="http://schemas.microsoft.com/office/drawing/2014/main" id="{F8A7421C-265D-0548-90F4-F14BF6EE3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3C178-A749-294D-A847-BFA8C540B3A6}"/>
              </a:ext>
            </a:extLst>
          </p:cNvPr>
          <p:cNvSpPr>
            <a:spLocks noGrp="1"/>
          </p:cNvSpPr>
          <p:nvPr>
            <p:ph type="sldNum" sz="quarter" idx="12"/>
          </p:nvPr>
        </p:nvSpPr>
        <p:spPr/>
        <p:txBody>
          <a:bodyPr/>
          <a:lstStyle/>
          <a:p>
            <a:fld id="{F077EF4A-18AB-6F4C-9AF0-75C66D8B296B}" type="slidenum">
              <a:rPr lang="en-US" smtClean="0"/>
              <a:t>‹#›</a:t>
            </a:fld>
            <a:endParaRPr lang="en-US"/>
          </a:p>
        </p:txBody>
      </p:sp>
    </p:spTree>
    <p:extLst>
      <p:ext uri="{BB962C8B-B14F-4D97-AF65-F5344CB8AC3E}">
        <p14:creationId xmlns:p14="http://schemas.microsoft.com/office/powerpoint/2010/main" val="72058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C3661-A77D-DE4B-8A5B-4B986490E2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F3DEE-EA88-214E-A287-95AD597DC4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41E717-4191-1240-832F-541865531B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A0680-2C9A-D944-A743-19C0478D318A}"/>
              </a:ext>
            </a:extLst>
          </p:cNvPr>
          <p:cNvSpPr>
            <a:spLocks noGrp="1"/>
          </p:cNvSpPr>
          <p:nvPr>
            <p:ph type="dt" sz="half" idx="10"/>
          </p:nvPr>
        </p:nvSpPr>
        <p:spPr/>
        <p:txBody>
          <a:bodyPr/>
          <a:lstStyle/>
          <a:p>
            <a:fld id="{734B08D2-B4B4-624C-939E-2403E230FBD3}" type="datetimeFigureOut">
              <a:rPr lang="en-US" smtClean="0"/>
              <a:t>1/4/2024</a:t>
            </a:fld>
            <a:endParaRPr lang="en-US"/>
          </a:p>
        </p:txBody>
      </p:sp>
      <p:sp>
        <p:nvSpPr>
          <p:cNvPr id="6" name="Footer Placeholder 5">
            <a:extLst>
              <a:ext uri="{FF2B5EF4-FFF2-40B4-BE49-F238E27FC236}">
                <a16:creationId xmlns:a16="http://schemas.microsoft.com/office/drawing/2014/main" id="{890844B2-D8CA-1A44-A391-31864CDE11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2311A-A2C2-BB4E-AAF8-178083150A5F}"/>
              </a:ext>
            </a:extLst>
          </p:cNvPr>
          <p:cNvSpPr>
            <a:spLocks noGrp="1"/>
          </p:cNvSpPr>
          <p:nvPr>
            <p:ph type="sldNum" sz="quarter" idx="12"/>
          </p:nvPr>
        </p:nvSpPr>
        <p:spPr/>
        <p:txBody>
          <a:bodyPr/>
          <a:lstStyle/>
          <a:p>
            <a:fld id="{F077EF4A-18AB-6F4C-9AF0-75C66D8B296B}" type="slidenum">
              <a:rPr lang="en-US" smtClean="0"/>
              <a:t>‹#›</a:t>
            </a:fld>
            <a:endParaRPr lang="en-US"/>
          </a:p>
        </p:txBody>
      </p:sp>
    </p:spTree>
    <p:extLst>
      <p:ext uri="{BB962C8B-B14F-4D97-AF65-F5344CB8AC3E}">
        <p14:creationId xmlns:p14="http://schemas.microsoft.com/office/powerpoint/2010/main" val="8638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D5F0-0D35-C94E-BA36-39A61CE5E9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B1DD55-DC57-564C-85BF-21D7F7B3F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9A5260-5BFD-E645-A238-E1BE19CC0D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A7E300-A6B2-884F-A737-CF7F7FF185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A638D-29BD-1D41-9CB9-92EC0F92AF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8FE6D2-D56A-7443-90CA-6FE9E8F72290}"/>
              </a:ext>
            </a:extLst>
          </p:cNvPr>
          <p:cNvSpPr>
            <a:spLocks noGrp="1"/>
          </p:cNvSpPr>
          <p:nvPr>
            <p:ph type="dt" sz="half" idx="10"/>
          </p:nvPr>
        </p:nvSpPr>
        <p:spPr/>
        <p:txBody>
          <a:bodyPr/>
          <a:lstStyle/>
          <a:p>
            <a:fld id="{734B08D2-B4B4-624C-939E-2403E230FBD3}" type="datetimeFigureOut">
              <a:rPr lang="en-US" smtClean="0"/>
              <a:t>1/4/2024</a:t>
            </a:fld>
            <a:endParaRPr lang="en-US"/>
          </a:p>
        </p:txBody>
      </p:sp>
      <p:sp>
        <p:nvSpPr>
          <p:cNvPr id="8" name="Footer Placeholder 7">
            <a:extLst>
              <a:ext uri="{FF2B5EF4-FFF2-40B4-BE49-F238E27FC236}">
                <a16:creationId xmlns:a16="http://schemas.microsoft.com/office/drawing/2014/main" id="{DD6AC313-8D60-0349-B0EB-07DFCBAC7E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1C2DA0-3148-0B4B-8989-99EF078E0150}"/>
              </a:ext>
            </a:extLst>
          </p:cNvPr>
          <p:cNvSpPr>
            <a:spLocks noGrp="1"/>
          </p:cNvSpPr>
          <p:nvPr>
            <p:ph type="sldNum" sz="quarter" idx="12"/>
          </p:nvPr>
        </p:nvSpPr>
        <p:spPr/>
        <p:txBody>
          <a:bodyPr/>
          <a:lstStyle/>
          <a:p>
            <a:fld id="{F077EF4A-18AB-6F4C-9AF0-75C66D8B296B}" type="slidenum">
              <a:rPr lang="en-US" smtClean="0"/>
              <a:t>‹#›</a:t>
            </a:fld>
            <a:endParaRPr lang="en-US"/>
          </a:p>
        </p:txBody>
      </p:sp>
    </p:spTree>
    <p:extLst>
      <p:ext uri="{BB962C8B-B14F-4D97-AF65-F5344CB8AC3E}">
        <p14:creationId xmlns:p14="http://schemas.microsoft.com/office/powerpoint/2010/main" val="220818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BBD8-788D-3743-8536-93FFE53AC1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AB6897-E00A-9B49-8F00-6E5C5F28F5C4}"/>
              </a:ext>
            </a:extLst>
          </p:cNvPr>
          <p:cNvSpPr>
            <a:spLocks noGrp="1"/>
          </p:cNvSpPr>
          <p:nvPr>
            <p:ph type="dt" sz="half" idx="10"/>
          </p:nvPr>
        </p:nvSpPr>
        <p:spPr/>
        <p:txBody>
          <a:bodyPr/>
          <a:lstStyle/>
          <a:p>
            <a:fld id="{734B08D2-B4B4-624C-939E-2403E230FBD3}" type="datetimeFigureOut">
              <a:rPr lang="en-US" smtClean="0"/>
              <a:t>1/4/2024</a:t>
            </a:fld>
            <a:endParaRPr lang="en-US"/>
          </a:p>
        </p:txBody>
      </p:sp>
      <p:sp>
        <p:nvSpPr>
          <p:cNvPr id="4" name="Footer Placeholder 3">
            <a:extLst>
              <a:ext uri="{FF2B5EF4-FFF2-40B4-BE49-F238E27FC236}">
                <a16:creationId xmlns:a16="http://schemas.microsoft.com/office/drawing/2014/main" id="{909DB8F2-DD0A-4C47-80C6-6B1AC27F14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AAE368-5471-AD49-AE5B-5BF4C52B1CFF}"/>
              </a:ext>
            </a:extLst>
          </p:cNvPr>
          <p:cNvSpPr>
            <a:spLocks noGrp="1"/>
          </p:cNvSpPr>
          <p:nvPr>
            <p:ph type="sldNum" sz="quarter" idx="12"/>
          </p:nvPr>
        </p:nvSpPr>
        <p:spPr/>
        <p:txBody>
          <a:bodyPr/>
          <a:lstStyle/>
          <a:p>
            <a:fld id="{F077EF4A-18AB-6F4C-9AF0-75C66D8B296B}" type="slidenum">
              <a:rPr lang="en-US" smtClean="0"/>
              <a:t>‹#›</a:t>
            </a:fld>
            <a:endParaRPr lang="en-US"/>
          </a:p>
        </p:txBody>
      </p:sp>
    </p:spTree>
    <p:extLst>
      <p:ext uri="{BB962C8B-B14F-4D97-AF65-F5344CB8AC3E}">
        <p14:creationId xmlns:p14="http://schemas.microsoft.com/office/powerpoint/2010/main" val="396392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B15C1-6861-7A42-8A7D-307B86E978EF}"/>
              </a:ext>
            </a:extLst>
          </p:cNvPr>
          <p:cNvSpPr>
            <a:spLocks noGrp="1"/>
          </p:cNvSpPr>
          <p:nvPr>
            <p:ph type="dt" sz="half" idx="10"/>
          </p:nvPr>
        </p:nvSpPr>
        <p:spPr/>
        <p:txBody>
          <a:bodyPr/>
          <a:lstStyle/>
          <a:p>
            <a:fld id="{734B08D2-B4B4-624C-939E-2403E230FBD3}" type="datetimeFigureOut">
              <a:rPr lang="en-US" smtClean="0"/>
              <a:t>1/4/2024</a:t>
            </a:fld>
            <a:endParaRPr lang="en-US"/>
          </a:p>
        </p:txBody>
      </p:sp>
      <p:sp>
        <p:nvSpPr>
          <p:cNvPr id="3" name="Footer Placeholder 2">
            <a:extLst>
              <a:ext uri="{FF2B5EF4-FFF2-40B4-BE49-F238E27FC236}">
                <a16:creationId xmlns:a16="http://schemas.microsoft.com/office/drawing/2014/main" id="{82C2B892-A6A1-4C41-A05A-6BCD5B2C9C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C7305B-45D4-E443-9453-6350B8620D1F}"/>
              </a:ext>
            </a:extLst>
          </p:cNvPr>
          <p:cNvSpPr>
            <a:spLocks noGrp="1"/>
          </p:cNvSpPr>
          <p:nvPr>
            <p:ph type="sldNum" sz="quarter" idx="12"/>
          </p:nvPr>
        </p:nvSpPr>
        <p:spPr/>
        <p:txBody>
          <a:bodyPr/>
          <a:lstStyle/>
          <a:p>
            <a:fld id="{F077EF4A-18AB-6F4C-9AF0-75C66D8B296B}" type="slidenum">
              <a:rPr lang="en-US" smtClean="0"/>
              <a:t>‹#›</a:t>
            </a:fld>
            <a:endParaRPr lang="en-US"/>
          </a:p>
        </p:txBody>
      </p:sp>
    </p:spTree>
    <p:extLst>
      <p:ext uri="{BB962C8B-B14F-4D97-AF65-F5344CB8AC3E}">
        <p14:creationId xmlns:p14="http://schemas.microsoft.com/office/powerpoint/2010/main" val="127299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CC5A-B0B1-B142-9127-111DED49D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AA9BE0-3E6B-2349-90E3-71591A3F16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C647F-FAAA-D74F-9C36-4F41A22E6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D707B-E982-B64B-ABD0-75CA6418BAFA}"/>
              </a:ext>
            </a:extLst>
          </p:cNvPr>
          <p:cNvSpPr>
            <a:spLocks noGrp="1"/>
          </p:cNvSpPr>
          <p:nvPr>
            <p:ph type="dt" sz="half" idx="10"/>
          </p:nvPr>
        </p:nvSpPr>
        <p:spPr/>
        <p:txBody>
          <a:bodyPr/>
          <a:lstStyle/>
          <a:p>
            <a:fld id="{734B08D2-B4B4-624C-939E-2403E230FBD3}" type="datetimeFigureOut">
              <a:rPr lang="en-US" smtClean="0"/>
              <a:t>1/4/2024</a:t>
            </a:fld>
            <a:endParaRPr lang="en-US"/>
          </a:p>
        </p:txBody>
      </p:sp>
      <p:sp>
        <p:nvSpPr>
          <p:cNvPr id="6" name="Footer Placeholder 5">
            <a:extLst>
              <a:ext uri="{FF2B5EF4-FFF2-40B4-BE49-F238E27FC236}">
                <a16:creationId xmlns:a16="http://schemas.microsoft.com/office/drawing/2014/main" id="{F2513FF6-F060-0047-8456-05351F63B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496FCE-5B2E-C04F-AE18-EAB14B5AA977}"/>
              </a:ext>
            </a:extLst>
          </p:cNvPr>
          <p:cNvSpPr>
            <a:spLocks noGrp="1"/>
          </p:cNvSpPr>
          <p:nvPr>
            <p:ph type="sldNum" sz="quarter" idx="12"/>
          </p:nvPr>
        </p:nvSpPr>
        <p:spPr/>
        <p:txBody>
          <a:bodyPr/>
          <a:lstStyle/>
          <a:p>
            <a:fld id="{F077EF4A-18AB-6F4C-9AF0-75C66D8B296B}" type="slidenum">
              <a:rPr lang="en-US" smtClean="0"/>
              <a:t>‹#›</a:t>
            </a:fld>
            <a:endParaRPr lang="en-US"/>
          </a:p>
        </p:txBody>
      </p:sp>
    </p:spTree>
    <p:extLst>
      <p:ext uri="{BB962C8B-B14F-4D97-AF65-F5344CB8AC3E}">
        <p14:creationId xmlns:p14="http://schemas.microsoft.com/office/powerpoint/2010/main" val="664480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9FB9-59ED-FB4D-9746-B7577A82B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30CA1E-C884-6A4B-BDA4-335ADA0318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DD7364F-87F1-5040-9B5C-D6BC580CC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378607-E851-FA4D-AB9B-01F622B57CEF}"/>
              </a:ext>
            </a:extLst>
          </p:cNvPr>
          <p:cNvSpPr>
            <a:spLocks noGrp="1"/>
          </p:cNvSpPr>
          <p:nvPr>
            <p:ph type="dt" sz="half" idx="10"/>
          </p:nvPr>
        </p:nvSpPr>
        <p:spPr/>
        <p:txBody>
          <a:bodyPr/>
          <a:lstStyle/>
          <a:p>
            <a:fld id="{734B08D2-B4B4-624C-939E-2403E230FBD3}" type="datetimeFigureOut">
              <a:rPr lang="en-US" smtClean="0"/>
              <a:t>1/4/2024</a:t>
            </a:fld>
            <a:endParaRPr lang="en-US"/>
          </a:p>
        </p:txBody>
      </p:sp>
      <p:sp>
        <p:nvSpPr>
          <p:cNvPr id="6" name="Footer Placeholder 5">
            <a:extLst>
              <a:ext uri="{FF2B5EF4-FFF2-40B4-BE49-F238E27FC236}">
                <a16:creationId xmlns:a16="http://schemas.microsoft.com/office/drawing/2014/main" id="{9BA8DDE3-BFE7-074A-A2F7-5DBC5CDA52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33B068-0094-4646-8F8A-84845872BB17}"/>
              </a:ext>
            </a:extLst>
          </p:cNvPr>
          <p:cNvSpPr>
            <a:spLocks noGrp="1"/>
          </p:cNvSpPr>
          <p:nvPr>
            <p:ph type="sldNum" sz="quarter" idx="12"/>
          </p:nvPr>
        </p:nvSpPr>
        <p:spPr/>
        <p:txBody>
          <a:bodyPr/>
          <a:lstStyle/>
          <a:p>
            <a:fld id="{F077EF4A-18AB-6F4C-9AF0-75C66D8B296B}" type="slidenum">
              <a:rPr lang="en-US" smtClean="0"/>
              <a:t>‹#›</a:t>
            </a:fld>
            <a:endParaRPr lang="en-US"/>
          </a:p>
        </p:txBody>
      </p:sp>
    </p:spTree>
    <p:extLst>
      <p:ext uri="{BB962C8B-B14F-4D97-AF65-F5344CB8AC3E}">
        <p14:creationId xmlns:p14="http://schemas.microsoft.com/office/powerpoint/2010/main" val="213211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976467-DA1A-F94E-B350-40218235F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505835-DBBD-7249-842B-76F36821F4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D7CF6-5D7A-2848-A37B-3A23BBF2E4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B08D2-B4B4-624C-939E-2403E230FBD3}" type="datetimeFigureOut">
              <a:rPr lang="en-US" smtClean="0"/>
              <a:t>1/4/2024</a:t>
            </a:fld>
            <a:endParaRPr lang="en-US"/>
          </a:p>
        </p:txBody>
      </p:sp>
      <p:sp>
        <p:nvSpPr>
          <p:cNvPr id="5" name="Footer Placeholder 4">
            <a:extLst>
              <a:ext uri="{FF2B5EF4-FFF2-40B4-BE49-F238E27FC236}">
                <a16:creationId xmlns:a16="http://schemas.microsoft.com/office/drawing/2014/main" id="{85BC12CC-AD7E-D047-8F2F-6110C57818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FCE1AE-A0F9-3C41-A0E6-D7EAE9816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7EF4A-18AB-6F4C-9AF0-75C66D8B296B}" type="slidenum">
              <a:rPr lang="en-US" smtClean="0"/>
              <a:t>‹#›</a:t>
            </a:fld>
            <a:endParaRPr lang="en-US"/>
          </a:p>
        </p:txBody>
      </p:sp>
    </p:spTree>
    <p:extLst>
      <p:ext uri="{BB962C8B-B14F-4D97-AF65-F5344CB8AC3E}">
        <p14:creationId xmlns:p14="http://schemas.microsoft.com/office/powerpoint/2010/main" val="835821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o7EpiXViSIQ" TargetMode="External"/><Relationship Id="rId5" Type="http://schemas.openxmlformats.org/officeDocument/2006/relationships/image" Target="../media/image6.jpg"/><Relationship Id="rId4" Type="http://schemas.openxmlformats.org/officeDocument/2006/relationships/hyperlink" Target="https://www.youtube.com/watch?v=KAJsdgTPJpU"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iteracytrust.org.uk/programmes/young-writers/wicked-writers-be-the-chang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user8724157/review/792300482/fc6c8c23c5"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800F-7210-9844-B2EA-8D8C61974C38}"/>
              </a:ext>
            </a:extLst>
          </p:cNvPr>
          <p:cNvSpPr>
            <a:spLocks noGrp="1"/>
          </p:cNvSpPr>
          <p:nvPr>
            <p:ph type="ctrTitle"/>
          </p:nvPr>
        </p:nvSpPr>
        <p:spPr>
          <a:xfrm>
            <a:off x="1727200" y="1630363"/>
            <a:ext cx="9144000" cy="2387600"/>
          </a:xfrm>
        </p:spPr>
        <p:txBody>
          <a:bodyPr>
            <a:normAutofit fontScale="90000"/>
          </a:bodyPr>
          <a:lstStyle/>
          <a:p>
            <a:r>
              <a:rPr lang="en-US" b="1" dirty="0">
                <a:latin typeface="Relative NLT Book" panose="020B0503030402040103" pitchFamily="34" charset="0"/>
              </a:rPr>
              <a:t>Introducing </a:t>
            </a:r>
            <a:r>
              <a:rPr lang="en-US" b="1" i="1" dirty="0">
                <a:latin typeface="Relative NLT Book" panose="020B0503030402040103" pitchFamily="34" charset="0"/>
              </a:rPr>
              <a:t>Wicked Writers: Be the Change 2024</a:t>
            </a:r>
          </a:p>
        </p:txBody>
      </p:sp>
    </p:spTree>
    <p:extLst>
      <p:ext uri="{BB962C8B-B14F-4D97-AF65-F5344CB8AC3E}">
        <p14:creationId xmlns:p14="http://schemas.microsoft.com/office/powerpoint/2010/main" val="796069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p:txBody>
          <a:bodyPr/>
          <a:lstStyle/>
          <a:p>
            <a:r>
              <a:rPr lang="en-GB" sz="4400" b="1" dirty="0">
                <a:latin typeface="Relative NLT Book" panose="020B0503030402040103" pitchFamily="34" charset="0"/>
              </a:rPr>
              <a:t>What are some examples of persuasive writing?</a:t>
            </a:r>
            <a:endParaRPr lang="en-US" b="1" dirty="0">
              <a:latin typeface="Relative NLT Book" panose="020B0503030402040103" pitchFamily="34" charset="0"/>
            </a:endParaRPr>
          </a:p>
        </p:txBody>
      </p:sp>
      <p:sp>
        <p:nvSpPr>
          <p:cNvPr id="4" name="TextBox 3">
            <a:extLst>
              <a:ext uri="{FF2B5EF4-FFF2-40B4-BE49-F238E27FC236}">
                <a16:creationId xmlns:a16="http://schemas.microsoft.com/office/drawing/2014/main" id="{A1484814-A0E9-12D8-0DAB-1ECE27FEEA6D}"/>
              </a:ext>
            </a:extLst>
          </p:cNvPr>
          <p:cNvSpPr txBox="1"/>
          <p:nvPr/>
        </p:nvSpPr>
        <p:spPr>
          <a:xfrm>
            <a:off x="1053296" y="2363743"/>
            <a:ext cx="2986269" cy="1477328"/>
          </a:xfrm>
          <a:prstGeom prst="rect">
            <a:avLst/>
          </a:prstGeom>
          <a:noFill/>
        </p:spPr>
        <p:txBody>
          <a:bodyPr wrap="square" rtlCol="0">
            <a:spAutoFit/>
          </a:bodyPr>
          <a:lstStyle/>
          <a:p>
            <a:pPr algn="ctr"/>
            <a:r>
              <a:rPr lang="en-GB" b="1" dirty="0">
                <a:solidFill>
                  <a:schemeClr val="tx1"/>
                </a:solidFill>
                <a:latin typeface="Relative NLT Book" panose="020B0503030402040103" pitchFamily="34" charset="0"/>
              </a:rPr>
              <a:t>A letter…</a:t>
            </a:r>
          </a:p>
          <a:p>
            <a:pPr algn="ctr"/>
            <a:r>
              <a:rPr lang="en-GB" b="1" dirty="0">
                <a:solidFill>
                  <a:schemeClr val="tx1"/>
                </a:solidFill>
                <a:latin typeface="Relative NLT Book" panose="020B0503030402040103" pitchFamily="34" charset="0"/>
              </a:rPr>
              <a:t> </a:t>
            </a:r>
            <a:r>
              <a:rPr lang="en-GB" dirty="0">
                <a:solidFill>
                  <a:schemeClr val="tx1"/>
                </a:solidFill>
                <a:latin typeface="Relative NLT Book" panose="020B0503030402040103" pitchFamily="34" charset="0"/>
              </a:rPr>
              <a:t>to your local MP asking for more bins to tackle the flooding problem</a:t>
            </a:r>
            <a:endParaRPr lang="en-GB" b="1" dirty="0">
              <a:solidFill>
                <a:schemeClr val="tx1"/>
              </a:solidFill>
              <a:latin typeface="Relative NLT Book" panose="020B0503030402040103" pitchFamily="34" charset="0"/>
            </a:endParaRPr>
          </a:p>
          <a:p>
            <a:endParaRPr lang="en-GB" dirty="0"/>
          </a:p>
        </p:txBody>
      </p:sp>
      <p:sp>
        <p:nvSpPr>
          <p:cNvPr id="5" name="TextBox 4">
            <a:extLst>
              <a:ext uri="{FF2B5EF4-FFF2-40B4-BE49-F238E27FC236}">
                <a16:creationId xmlns:a16="http://schemas.microsoft.com/office/drawing/2014/main" id="{2865BC5D-7390-ECC5-53F9-45F068DADC5B}"/>
              </a:ext>
            </a:extLst>
          </p:cNvPr>
          <p:cNvSpPr txBox="1"/>
          <p:nvPr/>
        </p:nvSpPr>
        <p:spPr>
          <a:xfrm>
            <a:off x="4796098" y="3342376"/>
            <a:ext cx="2986269" cy="1200329"/>
          </a:xfrm>
          <a:prstGeom prst="rect">
            <a:avLst/>
          </a:prstGeom>
          <a:noFill/>
        </p:spPr>
        <p:txBody>
          <a:bodyPr wrap="square" rtlCol="0">
            <a:spAutoFit/>
          </a:bodyPr>
          <a:lstStyle/>
          <a:p>
            <a:pPr algn="ctr"/>
            <a:r>
              <a:rPr lang="en-GB" b="1" dirty="0">
                <a:solidFill>
                  <a:schemeClr val="tx1"/>
                </a:solidFill>
                <a:latin typeface="Relative NLT Book" panose="020B0503030402040103" pitchFamily="34" charset="0"/>
              </a:rPr>
              <a:t>An advert…</a:t>
            </a:r>
            <a:r>
              <a:rPr lang="en-GB" dirty="0">
                <a:solidFill>
                  <a:schemeClr val="tx1"/>
                </a:solidFill>
                <a:latin typeface="Relative NLT Book" panose="020B0503030402040103" pitchFamily="34" charset="0"/>
              </a:rPr>
              <a:t> </a:t>
            </a:r>
          </a:p>
          <a:p>
            <a:pPr algn="ctr"/>
            <a:r>
              <a:rPr lang="en-GB" dirty="0">
                <a:latin typeface="Relative NLT Book" panose="020B0503030402040103" pitchFamily="34" charset="0"/>
              </a:rPr>
              <a:t>Encouraging people to donate to a local wildlife cause</a:t>
            </a:r>
          </a:p>
        </p:txBody>
      </p:sp>
      <p:sp>
        <p:nvSpPr>
          <p:cNvPr id="6" name="TextBox 5">
            <a:extLst>
              <a:ext uri="{FF2B5EF4-FFF2-40B4-BE49-F238E27FC236}">
                <a16:creationId xmlns:a16="http://schemas.microsoft.com/office/drawing/2014/main" id="{93492E8A-11B1-54A8-0307-5C659FC6905B}"/>
              </a:ext>
            </a:extLst>
          </p:cNvPr>
          <p:cNvSpPr txBox="1"/>
          <p:nvPr/>
        </p:nvSpPr>
        <p:spPr>
          <a:xfrm>
            <a:off x="8152437" y="2363743"/>
            <a:ext cx="2986269" cy="1477328"/>
          </a:xfrm>
          <a:prstGeom prst="rect">
            <a:avLst/>
          </a:prstGeom>
          <a:noFill/>
        </p:spPr>
        <p:txBody>
          <a:bodyPr wrap="square" rtlCol="0">
            <a:spAutoFit/>
          </a:bodyPr>
          <a:lstStyle/>
          <a:p>
            <a:pPr algn="ctr"/>
            <a:r>
              <a:rPr lang="en-GB" b="1" dirty="0">
                <a:solidFill>
                  <a:schemeClr val="tx1"/>
                </a:solidFill>
                <a:latin typeface="Relative NLT Book" panose="020B0503030402040103" pitchFamily="34" charset="0"/>
              </a:rPr>
              <a:t>A review…</a:t>
            </a:r>
          </a:p>
          <a:p>
            <a:pPr algn="ctr"/>
            <a:r>
              <a:rPr lang="en-GB" dirty="0">
                <a:solidFill>
                  <a:schemeClr val="tx1"/>
                </a:solidFill>
                <a:latin typeface="Relative NLT Book" panose="020B0503030402040103" pitchFamily="34" charset="0"/>
              </a:rPr>
              <a:t>Of a business that isn’t environmentally responsible</a:t>
            </a:r>
          </a:p>
          <a:p>
            <a:endParaRPr lang="en-GB" dirty="0"/>
          </a:p>
        </p:txBody>
      </p:sp>
      <p:sp>
        <p:nvSpPr>
          <p:cNvPr id="7" name="TextBox 6">
            <a:extLst>
              <a:ext uri="{FF2B5EF4-FFF2-40B4-BE49-F238E27FC236}">
                <a16:creationId xmlns:a16="http://schemas.microsoft.com/office/drawing/2014/main" id="{696C43F7-838B-F5BE-CD3C-D1519559E3E5}"/>
              </a:ext>
            </a:extLst>
          </p:cNvPr>
          <p:cNvSpPr txBox="1"/>
          <p:nvPr/>
        </p:nvSpPr>
        <p:spPr>
          <a:xfrm>
            <a:off x="1969625" y="4765397"/>
            <a:ext cx="2986269" cy="1477328"/>
          </a:xfrm>
          <a:prstGeom prst="rect">
            <a:avLst/>
          </a:prstGeom>
          <a:noFill/>
        </p:spPr>
        <p:txBody>
          <a:bodyPr wrap="square" rtlCol="0">
            <a:spAutoFit/>
          </a:bodyPr>
          <a:lstStyle/>
          <a:p>
            <a:pPr algn="ctr"/>
            <a:r>
              <a:rPr lang="en-GB" b="1" dirty="0">
                <a:solidFill>
                  <a:schemeClr val="tx1"/>
                </a:solidFill>
                <a:latin typeface="Relative NLT Book" panose="020B0503030402040103" pitchFamily="34" charset="0"/>
              </a:rPr>
              <a:t>A proposal…</a:t>
            </a:r>
          </a:p>
          <a:p>
            <a:pPr algn="ctr"/>
            <a:r>
              <a:rPr lang="en-GB" dirty="0">
                <a:solidFill>
                  <a:schemeClr val="tx1"/>
                </a:solidFill>
                <a:latin typeface="Relative NLT Book" panose="020B0503030402040103" pitchFamily="34" charset="0"/>
              </a:rPr>
              <a:t>To your school for a new way of dealing with food waste</a:t>
            </a:r>
          </a:p>
          <a:p>
            <a:endParaRPr lang="en-GB" dirty="0">
              <a:latin typeface="Relative NLT Book" panose="020B0503030402040103" pitchFamily="34" charset="0"/>
            </a:endParaRPr>
          </a:p>
        </p:txBody>
      </p:sp>
      <p:sp>
        <p:nvSpPr>
          <p:cNvPr id="8" name="TextBox 7">
            <a:extLst>
              <a:ext uri="{FF2B5EF4-FFF2-40B4-BE49-F238E27FC236}">
                <a16:creationId xmlns:a16="http://schemas.microsoft.com/office/drawing/2014/main" id="{D92051DF-1121-E6ED-EC7B-42B529071FEE}"/>
              </a:ext>
            </a:extLst>
          </p:cNvPr>
          <p:cNvSpPr txBox="1"/>
          <p:nvPr/>
        </p:nvSpPr>
        <p:spPr>
          <a:xfrm>
            <a:off x="7795067" y="4763348"/>
            <a:ext cx="3177252" cy="923330"/>
          </a:xfrm>
          <a:prstGeom prst="rect">
            <a:avLst/>
          </a:prstGeom>
          <a:noFill/>
        </p:spPr>
        <p:txBody>
          <a:bodyPr wrap="square" rtlCol="0">
            <a:spAutoFit/>
          </a:bodyPr>
          <a:lstStyle/>
          <a:p>
            <a:pPr algn="ctr"/>
            <a:r>
              <a:rPr lang="en-GB" b="1" dirty="0">
                <a:solidFill>
                  <a:schemeClr val="tx1"/>
                </a:solidFill>
                <a:latin typeface="Relative NLT Book" panose="020B0503030402040103" pitchFamily="34" charset="0"/>
              </a:rPr>
              <a:t>A speech…</a:t>
            </a:r>
          </a:p>
          <a:p>
            <a:pPr algn="ctr"/>
            <a:r>
              <a:rPr lang="en-GB" dirty="0">
                <a:solidFill>
                  <a:schemeClr val="tx1"/>
                </a:solidFill>
                <a:latin typeface="Relative NLT Book" panose="020B0503030402040103" pitchFamily="34" charset="0"/>
              </a:rPr>
              <a:t>Encouraging people to tackle the climate crisis</a:t>
            </a:r>
            <a:endParaRPr lang="en-GB" dirty="0">
              <a:latin typeface="Relative NLT Book" panose="020B0503030402040103" pitchFamily="34" charset="0"/>
            </a:endParaRPr>
          </a:p>
        </p:txBody>
      </p:sp>
    </p:spTree>
    <p:extLst>
      <p:ext uri="{BB962C8B-B14F-4D97-AF65-F5344CB8AC3E}">
        <p14:creationId xmlns:p14="http://schemas.microsoft.com/office/powerpoint/2010/main" val="158216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p:txBody>
          <a:bodyPr/>
          <a:lstStyle/>
          <a:p>
            <a:r>
              <a:rPr lang="en-US" b="1" dirty="0">
                <a:latin typeface="Relative NLT Book" panose="020B0503030402040103" pitchFamily="34" charset="0"/>
              </a:rPr>
              <a:t>What is persuasive/emotive language?</a:t>
            </a:r>
          </a:p>
        </p:txBody>
      </p:sp>
      <p:sp>
        <p:nvSpPr>
          <p:cNvPr id="3" name="Content Placeholder 2">
            <a:extLst>
              <a:ext uri="{FF2B5EF4-FFF2-40B4-BE49-F238E27FC236}">
                <a16:creationId xmlns:a16="http://schemas.microsoft.com/office/drawing/2014/main" id="{C7753B0B-4111-234D-8162-D66ED1E7432A}"/>
              </a:ext>
            </a:extLst>
          </p:cNvPr>
          <p:cNvSpPr>
            <a:spLocks noGrp="1"/>
          </p:cNvSpPr>
          <p:nvPr>
            <p:ph idx="1"/>
          </p:nvPr>
        </p:nvSpPr>
        <p:spPr/>
        <p:txBody>
          <a:bodyPr/>
          <a:lstStyle/>
          <a:p>
            <a:pPr marL="0" indent="0">
              <a:buNone/>
            </a:pPr>
            <a:r>
              <a:rPr lang="en-GB" sz="1800" dirty="0">
                <a:effectLst/>
                <a:latin typeface="Relative NLT Book" panose="020B0503030402040103" pitchFamily="34" charset="0"/>
                <a:ea typeface="Times New Roman" panose="02020603050405020304" pitchFamily="18" charset="0"/>
              </a:rPr>
              <a:t>Persuasive or emotive language aims to persuade the reader or listener to share the writer or speaker's point of view, using language chosen specifically to create an emotional reaction.</a:t>
            </a:r>
          </a:p>
          <a:p>
            <a:pPr marL="0" indent="0">
              <a:lnSpc>
                <a:spcPct val="150000"/>
              </a:lnSpc>
              <a:buNone/>
            </a:pPr>
            <a:endParaRPr lang="en-GB" sz="1800" b="1" dirty="0">
              <a:latin typeface="Relative NLT Book" panose="020B0503030402040103" pitchFamily="34" charset="0"/>
              <a:ea typeface="Calibri" panose="020F0502020204030204" pitchFamily="34" charset="0"/>
              <a:cs typeface="Times New Roman" panose="02020603050405020304" pitchFamily="18" charset="0"/>
            </a:endParaRPr>
          </a:p>
          <a:p>
            <a:pPr marL="0" indent="0">
              <a:lnSpc>
                <a:spcPct val="150000"/>
              </a:lnSpc>
              <a:buNone/>
            </a:pPr>
            <a:r>
              <a:rPr lang="en-GB" sz="1800" b="1" dirty="0">
                <a:latin typeface="Relative NLT Book" panose="020B0503030402040103" pitchFamily="34" charset="0"/>
                <a:ea typeface="Calibri" panose="020F0502020204030204" pitchFamily="34" charset="0"/>
                <a:cs typeface="Times New Roman" panose="02020603050405020304" pitchFamily="18" charset="0"/>
              </a:rPr>
              <a:t>For example: </a:t>
            </a:r>
            <a:r>
              <a:rPr lang="en-GB" sz="1800" i="1" dirty="0">
                <a:effectLst/>
                <a:latin typeface="Relative NLT Book" panose="020B0503030402040103" pitchFamily="34" charset="0"/>
                <a:ea typeface="Calibri" panose="020F0502020204030204" pitchFamily="34" charset="0"/>
                <a:cs typeface="Times New Roman" panose="02020603050405020304" pitchFamily="18" charset="0"/>
              </a:rPr>
              <a:t>‘</a:t>
            </a:r>
            <a:r>
              <a:rPr lang="en-GB" sz="1800" b="1" i="1" dirty="0">
                <a:effectLst/>
                <a:latin typeface="Relative NLT Book" panose="020B0503030402040103" pitchFamily="34" charset="0"/>
                <a:ea typeface="Calibri" panose="020F0502020204030204" pitchFamily="34" charset="0"/>
                <a:cs typeface="Times New Roman" panose="02020603050405020304" pitchFamily="18" charset="0"/>
              </a:rPr>
              <a:t>Our experts will tell you a million reasons why it can't or shouldn't be done here, BUT the world needs us to take action NOW.</a:t>
            </a:r>
            <a:r>
              <a:rPr lang="en-GB" sz="1800" i="1" dirty="0">
                <a:effectLst/>
                <a:latin typeface="Relative NLT Book" panose="020B0503030402040103" pitchFamily="34" charset="0"/>
                <a:ea typeface="Calibri" panose="020F0502020204030204" pitchFamily="34" charset="0"/>
                <a:cs typeface="Times New Roman" panose="02020603050405020304" pitchFamily="18" charset="0"/>
              </a:rPr>
              <a:t>’ </a:t>
            </a:r>
          </a:p>
          <a:p>
            <a:pPr marL="0" indent="0">
              <a:lnSpc>
                <a:spcPct val="150000"/>
              </a:lnSpc>
              <a:buNone/>
            </a:pPr>
            <a:r>
              <a:rPr lang="en-GB" sz="1800" dirty="0">
                <a:effectLst/>
                <a:latin typeface="Relative NLT Book" panose="020B0503030402040103" pitchFamily="34" charset="0"/>
                <a:ea typeface="Calibri" panose="020F0502020204030204" pitchFamily="34" charset="0"/>
                <a:cs typeface="Times New Roman" panose="02020603050405020304" pitchFamily="18" charset="0"/>
              </a:rPr>
              <a:t>Through using exaggeration and urgency, the writer is able to grip the readers’ or listeners’ interest.</a:t>
            </a:r>
          </a:p>
          <a:p>
            <a:pPr marL="0" indent="0" algn="ctr">
              <a:lnSpc>
                <a:spcPct val="150000"/>
              </a:lnSpc>
              <a:buNone/>
            </a:pPr>
            <a:r>
              <a:rPr lang="en-GB" sz="1800" i="1" dirty="0">
                <a:latin typeface="Relative NLT Book" panose="020B0503030402040103" pitchFamily="34" charset="0"/>
                <a:ea typeface="Calibri" panose="020F0502020204030204" pitchFamily="34" charset="0"/>
                <a:cs typeface="Times New Roman" panose="02020603050405020304" pitchFamily="18" charset="0"/>
              </a:rPr>
              <a:t>Can you think of your own examples in pairs?</a:t>
            </a:r>
            <a:endParaRPr lang="en-GB" sz="1800" i="1" dirty="0">
              <a:effectLst/>
              <a:latin typeface="Relative NLT Book" panose="020B0503030402040103" pitchFamily="34" charset="0"/>
              <a:ea typeface="Calibri" panose="020F0502020204030204" pitchFamily="34" charset="0"/>
              <a:cs typeface="Times New Roman" panose="02020603050405020304" pitchFamily="18" charset="0"/>
            </a:endParaRPr>
          </a:p>
          <a:p>
            <a:endParaRPr lang="en-GB" sz="1800" dirty="0">
              <a:effectLst/>
              <a:latin typeface="NLT Relative"/>
              <a:ea typeface="Times New Roman" panose="02020603050405020304" pitchFamily="18" charset="0"/>
            </a:endParaRPr>
          </a:p>
        </p:txBody>
      </p:sp>
    </p:spTree>
    <p:extLst>
      <p:ext uri="{BB962C8B-B14F-4D97-AF65-F5344CB8AC3E}">
        <p14:creationId xmlns:p14="http://schemas.microsoft.com/office/powerpoint/2010/main" val="497494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82D3E05-3F32-477E-1EA0-1FC22201AF81}"/>
              </a:ext>
            </a:extLst>
          </p:cNvPr>
          <p:cNvGraphicFramePr>
            <a:graphicFrameLocks noGrp="1"/>
          </p:cNvGraphicFramePr>
          <p:nvPr/>
        </p:nvGraphicFramePr>
        <p:xfrm>
          <a:off x="2603500" y="1690688"/>
          <a:ext cx="7924800" cy="4887118"/>
        </p:xfrm>
        <a:graphic>
          <a:graphicData uri="http://schemas.openxmlformats.org/drawingml/2006/table">
            <a:tbl>
              <a:tblPr firstRow="1" firstCol="1" bandRow="1"/>
              <a:tblGrid>
                <a:gridCol w="1980304">
                  <a:extLst>
                    <a:ext uri="{9D8B030D-6E8A-4147-A177-3AD203B41FA5}">
                      <a16:colId xmlns:a16="http://schemas.microsoft.com/office/drawing/2014/main" val="643607138"/>
                    </a:ext>
                  </a:extLst>
                </a:gridCol>
                <a:gridCol w="1981200">
                  <a:extLst>
                    <a:ext uri="{9D8B030D-6E8A-4147-A177-3AD203B41FA5}">
                      <a16:colId xmlns:a16="http://schemas.microsoft.com/office/drawing/2014/main" val="4118385969"/>
                    </a:ext>
                  </a:extLst>
                </a:gridCol>
                <a:gridCol w="1981200">
                  <a:extLst>
                    <a:ext uri="{9D8B030D-6E8A-4147-A177-3AD203B41FA5}">
                      <a16:colId xmlns:a16="http://schemas.microsoft.com/office/drawing/2014/main" val="3486051532"/>
                    </a:ext>
                  </a:extLst>
                </a:gridCol>
                <a:gridCol w="1982096">
                  <a:extLst>
                    <a:ext uri="{9D8B030D-6E8A-4147-A177-3AD203B41FA5}">
                      <a16:colId xmlns:a16="http://schemas.microsoft.com/office/drawing/2014/main" val="3942759209"/>
                    </a:ext>
                  </a:extLst>
                </a:gridCol>
              </a:tblGrid>
              <a:tr h="473278">
                <a:tc gridSpan="2">
                  <a:txBody>
                    <a:bodyPr/>
                    <a:lstStyle/>
                    <a:p>
                      <a:pPr>
                        <a:lnSpc>
                          <a:spcPct val="150000"/>
                        </a:lnSpc>
                      </a:pPr>
                      <a:r>
                        <a:rPr lang="en-GB" sz="1800" b="1">
                          <a:solidFill>
                            <a:srgbClr val="538135"/>
                          </a:solidFill>
                          <a:effectLst/>
                          <a:latin typeface="Relative NLT Book" panose="020B0503030402040103" pitchFamily="34" charset="0"/>
                          <a:ea typeface="Calibri" panose="020F0502020204030204" pitchFamily="34" charset="0"/>
                          <a:cs typeface="Times New Roman" panose="02020603050405020304" pitchFamily="18" charset="0"/>
                        </a:rPr>
                        <a:t>Positive/for</a:t>
                      </a:r>
                      <a:endParaRPr lang="en-GB" sz="1800">
                        <a:effectLst/>
                        <a:latin typeface="Relative NLT Book" panose="020B05030304020401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50000"/>
                        </a:lnSpc>
                      </a:pPr>
                      <a:r>
                        <a:rPr lang="en-GB" sz="1800" b="1">
                          <a:solidFill>
                            <a:srgbClr val="538135"/>
                          </a:solidFill>
                          <a:effectLst/>
                          <a:latin typeface="Relative NLT Book" panose="020B0503030402040103" pitchFamily="34" charset="0"/>
                          <a:ea typeface="Calibri" panose="020F0502020204030204" pitchFamily="34" charset="0"/>
                          <a:cs typeface="Times New Roman" panose="02020603050405020304" pitchFamily="18" charset="0"/>
                        </a:rPr>
                        <a:t>Negative/against</a:t>
                      </a:r>
                      <a:endParaRPr lang="en-GB" sz="1800">
                        <a:effectLst/>
                        <a:latin typeface="Relative NLT Book" panose="020B0503030402040103"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473432610"/>
                  </a:ext>
                </a:extLst>
              </a:tr>
              <a:tr h="851388">
                <a:tc gridSpan="2">
                  <a:txBody>
                    <a:bodyPr/>
                    <a:lstStyle/>
                    <a:p>
                      <a:pPr>
                        <a:lnSpc>
                          <a:spcPct val="150000"/>
                        </a:lnSpc>
                      </a:pPr>
                      <a:r>
                        <a:rPr lang="en-GB" sz="1800" b="1">
                          <a:solidFill>
                            <a:srgbClr val="538135"/>
                          </a:solidFill>
                          <a:effectLst/>
                          <a:latin typeface="Relative NLT Book" panose="020B0503030402040103" pitchFamily="34" charset="0"/>
                          <a:ea typeface="Calibri" panose="020F0502020204030204" pitchFamily="34" charset="0"/>
                          <a:cs typeface="Times New Roman" panose="02020603050405020304" pitchFamily="18" charset="0"/>
                        </a:rPr>
                        <a:t>Commands:</a:t>
                      </a:r>
                      <a:endParaRPr lang="en-GB" sz="1800">
                        <a:effectLst/>
                        <a:latin typeface="Relative NLT Book" panose="020B0503030402040103" pitchFamily="34" charset="0"/>
                        <a:ea typeface="Calibri" panose="020F0502020204030204" pitchFamily="34" charset="0"/>
                        <a:cs typeface="Times New Roman" panose="02020603050405020304" pitchFamily="18" charset="0"/>
                      </a:endParaRPr>
                    </a:p>
                    <a:p>
                      <a:pP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Write, do, act, stop, discover</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50000"/>
                        </a:lnSpc>
                      </a:pPr>
                      <a:r>
                        <a:rPr lang="en-GB" sz="1800" b="1">
                          <a:solidFill>
                            <a:srgbClr val="538135"/>
                          </a:solidFill>
                          <a:effectLst/>
                          <a:latin typeface="Relative NLT Book" panose="020B0503030402040103" pitchFamily="34" charset="0"/>
                          <a:ea typeface="Calibri" panose="020F0502020204030204" pitchFamily="34" charset="0"/>
                          <a:cs typeface="Times New Roman" panose="02020603050405020304" pitchFamily="18" charset="0"/>
                        </a:rPr>
                        <a:t>Commands:</a:t>
                      </a:r>
                      <a:endParaRPr lang="en-GB" sz="1800">
                        <a:effectLst/>
                        <a:latin typeface="Relative NLT Book" panose="020B0503030402040103" pitchFamily="34" charset="0"/>
                        <a:ea typeface="Calibri" panose="020F0502020204030204" pitchFamily="34" charset="0"/>
                        <a:cs typeface="Times New Roman" panose="02020603050405020304" pitchFamily="18" charset="0"/>
                      </a:endParaRPr>
                    </a:p>
                    <a:p>
                      <a:pP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Write, do, act, stop, discover</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619951565"/>
                  </a:ext>
                </a:extLst>
              </a:tr>
              <a:tr h="406917">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Advantage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Certain</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Abolish</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Aggravate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959455"/>
                  </a:ext>
                </a:extLst>
              </a:tr>
              <a:tr h="406917">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Accurate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Confident</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Appalled</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Careless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137296"/>
                  </a:ext>
                </a:extLst>
              </a:tr>
              <a:tr h="406917">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Convenient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Definitely</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Damaging</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Eliminate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537806"/>
                  </a:ext>
                </a:extLst>
              </a:tr>
              <a:tr h="406917">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Effective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Guaranteed</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Harmful</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Inconsiderate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301527"/>
                  </a:ext>
                </a:extLst>
              </a:tr>
              <a:tr h="406917">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Implore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Proven</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Insensitive</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Offend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288751"/>
                  </a:ext>
                </a:extLst>
              </a:tr>
              <a:tr h="406917">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Safe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Strongly suggest</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Provoke</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Severe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021001"/>
                  </a:ext>
                </a:extLst>
              </a:tr>
              <a:tr h="406917">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Trustworthy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Urge</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a:effectLst/>
                          <a:latin typeface="Relative NLT Book" panose="020B0503030402040103" pitchFamily="34" charset="0"/>
                          <a:ea typeface="Calibri" panose="020F0502020204030204" pitchFamily="34" charset="0"/>
                          <a:cs typeface="Times New Roman" panose="02020603050405020304" pitchFamily="18" charset="0"/>
                        </a:rPr>
                        <a:t>Unreliable</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GB" sz="1800" dirty="0">
                          <a:effectLst/>
                          <a:latin typeface="Relative NLT Book" panose="020B0503030402040103" pitchFamily="34" charset="0"/>
                          <a:ea typeface="Calibri" panose="020F0502020204030204" pitchFamily="34" charset="0"/>
                          <a:cs typeface="Times New Roman" panose="02020603050405020304" pitchFamily="18" charset="0"/>
                        </a:rPr>
                        <a:t>Unstable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717877"/>
                  </a:ext>
                </a:extLst>
              </a:tr>
              <a:tr h="714033">
                <a:tc>
                  <a:txBody>
                    <a:bodyPr/>
                    <a:lstStyle/>
                    <a:p>
                      <a:pPr algn="ctr">
                        <a:lnSpc>
                          <a:spcPct val="150000"/>
                        </a:lnSpc>
                      </a:pPr>
                      <a:r>
                        <a:rPr lang="en-GB" sz="1200">
                          <a:effectLst/>
                          <a:latin typeface="Relative NLT Book" panose="020B0503030402040103"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pPr>
                      <a:r>
                        <a:rPr lang="en-GB" sz="1200">
                          <a:effectLst/>
                          <a:latin typeface="Relative NLT Book" panose="020B0503030402040103"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pPr>
                      <a:r>
                        <a:rPr lang="en-GB" sz="1200">
                          <a:effectLst/>
                          <a:latin typeface="Relative NLT Book" panose="020B0503030402040103"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pPr>
                      <a:r>
                        <a:rPr lang="en-GB" sz="1200" dirty="0">
                          <a:effectLst/>
                          <a:latin typeface="Relative NLT Book" panose="020B0503030402040103"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811659"/>
                  </a:ext>
                </a:extLst>
              </a:tr>
            </a:tbl>
          </a:graphicData>
        </a:graphic>
      </p:graphicFrame>
      <p:sp>
        <p:nvSpPr>
          <p:cNvPr id="9" name="Title 1">
            <a:extLst>
              <a:ext uri="{FF2B5EF4-FFF2-40B4-BE49-F238E27FC236}">
                <a16:creationId xmlns:a16="http://schemas.microsoft.com/office/drawing/2014/main" id="{4A9001C0-03CF-778B-CB92-C413BD8BAC94}"/>
              </a:ext>
            </a:extLst>
          </p:cNvPr>
          <p:cNvSpPr txBox="1">
            <a:spLocks/>
          </p:cNvSpPr>
          <p:nvPr/>
        </p:nvSpPr>
        <p:spPr>
          <a:xfrm>
            <a:off x="723900" y="349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Relative NLT Book" panose="020B0503030402040103" pitchFamily="34" charset="0"/>
              </a:rPr>
              <a:t>Word Bank</a:t>
            </a:r>
          </a:p>
        </p:txBody>
      </p:sp>
    </p:spTree>
    <p:extLst>
      <p:ext uri="{BB962C8B-B14F-4D97-AF65-F5344CB8AC3E}">
        <p14:creationId xmlns:p14="http://schemas.microsoft.com/office/powerpoint/2010/main" val="68068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p:txBody>
          <a:bodyPr/>
          <a:lstStyle/>
          <a:p>
            <a:pPr marL="0" indent="0">
              <a:buNone/>
            </a:pPr>
            <a:r>
              <a:rPr lang="en-GB" sz="4400" b="1" dirty="0">
                <a:effectLst/>
                <a:latin typeface="Relative NLT Book" panose="020B0503030402040103" pitchFamily="34" charset="0"/>
                <a:ea typeface="Times New Roman" panose="02020603050405020304" pitchFamily="18" charset="0"/>
              </a:rPr>
              <a:t>Would you rather…?</a:t>
            </a:r>
            <a:endParaRPr lang="en-GB" sz="4400" dirty="0">
              <a:effectLst/>
              <a:latin typeface="Relative NLT Book" panose="020B0503030402040103"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7570AB2-208B-9154-1C34-8C5154586C09}"/>
              </a:ext>
            </a:extLst>
          </p:cNvPr>
          <p:cNvSpPr txBox="1"/>
          <p:nvPr/>
        </p:nvSpPr>
        <p:spPr>
          <a:xfrm>
            <a:off x="1111170" y="1887959"/>
            <a:ext cx="4687746" cy="2031325"/>
          </a:xfrm>
          <a:prstGeom prst="rect">
            <a:avLst/>
          </a:prstGeom>
          <a:noFill/>
        </p:spPr>
        <p:txBody>
          <a:bodyPr wrap="square" rtlCol="0">
            <a:spAutoFit/>
          </a:bodyPr>
          <a:lstStyle/>
          <a:p>
            <a:r>
              <a:rPr lang="en-GB" dirty="0">
                <a:latin typeface="Relative NLT Book" panose="020B0503030402040103" pitchFamily="34" charset="0"/>
              </a:rPr>
              <a:t>Be able to read minds or talk to animals?</a:t>
            </a:r>
          </a:p>
          <a:p>
            <a:endParaRPr lang="en-GB" dirty="0">
              <a:latin typeface="Relative NLT Book" panose="020B0503030402040103" pitchFamily="34" charset="0"/>
            </a:endParaRPr>
          </a:p>
          <a:p>
            <a:r>
              <a:rPr lang="en-GB" dirty="0">
                <a:latin typeface="Relative NLT Book" panose="020B0503030402040103" pitchFamily="34" charset="0"/>
              </a:rPr>
              <a:t>Discover humans on another planet or extend life for humans for 100 years?</a:t>
            </a:r>
          </a:p>
          <a:p>
            <a:endParaRPr lang="en-GB" dirty="0">
              <a:latin typeface="Relative NLT Book" panose="020B0503030402040103" pitchFamily="34" charset="0"/>
            </a:endParaRPr>
          </a:p>
          <a:p>
            <a:r>
              <a:rPr lang="en-GB" dirty="0">
                <a:latin typeface="Relative NLT Book" panose="020B0503030402040103" pitchFamily="34" charset="0"/>
              </a:rPr>
              <a:t>Be a successful artist or a successful business owner</a:t>
            </a:r>
          </a:p>
        </p:txBody>
      </p:sp>
      <p:sp>
        <p:nvSpPr>
          <p:cNvPr id="5" name="TextBox 4">
            <a:extLst>
              <a:ext uri="{FF2B5EF4-FFF2-40B4-BE49-F238E27FC236}">
                <a16:creationId xmlns:a16="http://schemas.microsoft.com/office/drawing/2014/main" id="{E1F0601A-35ED-7AAD-11C8-B28E1B1F97CC}"/>
              </a:ext>
            </a:extLst>
          </p:cNvPr>
          <p:cNvSpPr txBox="1"/>
          <p:nvPr/>
        </p:nvSpPr>
        <p:spPr>
          <a:xfrm>
            <a:off x="6597570" y="1873353"/>
            <a:ext cx="4166886" cy="2308324"/>
          </a:xfrm>
          <a:prstGeom prst="rect">
            <a:avLst/>
          </a:prstGeom>
          <a:noFill/>
        </p:spPr>
        <p:txBody>
          <a:bodyPr wrap="square" rtlCol="0">
            <a:spAutoFit/>
          </a:bodyPr>
          <a:lstStyle/>
          <a:p>
            <a:r>
              <a:rPr lang="en-GB" dirty="0">
                <a:latin typeface="Relative NLT Book" panose="020B0503030402040103" pitchFamily="34" charset="0"/>
              </a:rPr>
              <a:t>Have adverts not exist or never have to queue again?</a:t>
            </a:r>
          </a:p>
          <a:p>
            <a:endParaRPr lang="en-GB" dirty="0">
              <a:latin typeface="Relative NLT Book" panose="020B0503030402040103" pitchFamily="34" charset="0"/>
            </a:endParaRPr>
          </a:p>
          <a:p>
            <a:r>
              <a:rPr lang="en-GB" dirty="0">
                <a:latin typeface="Relative NLT Book" panose="020B0503030402040103" pitchFamily="34" charset="0"/>
              </a:rPr>
              <a:t>Have a successful podcast or a successful YouTube channel?</a:t>
            </a:r>
          </a:p>
          <a:p>
            <a:endParaRPr lang="en-GB" dirty="0">
              <a:latin typeface="Relative NLT Book" panose="020B0503030402040103" pitchFamily="34" charset="0"/>
            </a:endParaRPr>
          </a:p>
          <a:p>
            <a:r>
              <a:rPr lang="en-GB" dirty="0">
                <a:latin typeface="Relative NLT Book" panose="020B0503030402040103" pitchFamily="34" charset="0"/>
              </a:rPr>
              <a:t>Visit every country in the world or be able to play musical instruments?</a:t>
            </a:r>
          </a:p>
        </p:txBody>
      </p:sp>
      <p:sp>
        <p:nvSpPr>
          <p:cNvPr id="6" name="TextBox 5">
            <a:extLst>
              <a:ext uri="{FF2B5EF4-FFF2-40B4-BE49-F238E27FC236}">
                <a16:creationId xmlns:a16="http://schemas.microsoft.com/office/drawing/2014/main" id="{1375067F-A687-6423-FF2D-8C87440C5BF7}"/>
              </a:ext>
            </a:extLst>
          </p:cNvPr>
          <p:cNvSpPr txBox="1"/>
          <p:nvPr/>
        </p:nvSpPr>
        <p:spPr>
          <a:xfrm>
            <a:off x="1880886" y="5058137"/>
            <a:ext cx="7836060" cy="646331"/>
          </a:xfrm>
          <a:prstGeom prst="rect">
            <a:avLst/>
          </a:prstGeom>
          <a:noFill/>
        </p:spPr>
        <p:txBody>
          <a:bodyPr wrap="square" rtlCol="0">
            <a:spAutoFit/>
          </a:bodyPr>
          <a:lstStyle/>
          <a:p>
            <a:r>
              <a:rPr lang="en-GB" dirty="0">
                <a:latin typeface="Relative NLT Book" panose="020B0503030402040103" pitchFamily="34" charset="0"/>
              </a:rPr>
              <a:t>Use the word bank provided in the resource pack to enhance your answers. </a:t>
            </a:r>
          </a:p>
        </p:txBody>
      </p:sp>
    </p:spTree>
    <p:extLst>
      <p:ext uri="{BB962C8B-B14F-4D97-AF65-F5344CB8AC3E}">
        <p14:creationId xmlns:p14="http://schemas.microsoft.com/office/powerpoint/2010/main" val="350345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p:txBody>
          <a:bodyPr/>
          <a:lstStyle/>
          <a:p>
            <a:r>
              <a:rPr lang="en-US" b="1" dirty="0">
                <a:latin typeface="Relative NLT Book" panose="020B0503030402040103" pitchFamily="34" charset="0"/>
              </a:rPr>
              <a:t>Discuss the statement</a:t>
            </a:r>
          </a:p>
        </p:txBody>
      </p:sp>
      <p:sp>
        <p:nvSpPr>
          <p:cNvPr id="3" name="Content Placeholder 2">
            <a:extLst>
              <a:ext uri="{FF2B5EF4-FFF2-40B4-BE49-F238E27FC236}">
                <a16:creationId xmlns:a16="http://schemas.microsoft.com/office/drawing/2014/main" id="{C7753B0B-4111-234D-8162-D66ED1E7432A}"/>
              </a:ext>
            </a:extLst>
          </p:cNvPr>
          <p:cNvSpPr>
            <a:spLocks noGrp="1"/>
          </p:cNvSpPr>
          <p:nvPr>
            <p:ph idx="1"/>
          </p:nvPr>
        </p:nvSpPr>
        <p:spPr>
          <a:xfrm>
            <a:off x="1026886" y="1690688"/>
            <a:ext cx="10515600" cy="3591327"/>
          </a:xfrm>
        </p:spPr>
        <p:txBody>
          <a:bodyPr/>
          <a:lstStyle/>
          <a:p>
            <a:pPr marL="0" indent="0">
              <a:buNone/>
            </a:pPr>
            <a:endParaRPr lang="en-GB" sz="1800" b="1" dirty="0">
              <a:effectLst/>
              <a:latin typeface="Relative NLT Book" panose="020B0503030402040103" pitchFamily="34" charset="0"/>
              <a:ea typeface="Times New Roman" panose="02020603050405020304" pitchFamily="18" charset="0"/>
            </a:endParaRPr>
          </a:p>
          <a:p>
            <a:pPr>
              <a:lnSpc>
                <a:spcPct val="150000"/>
              </a:lnSpc>
              <a:buFont typeface="Wingdings" panose="05000000000000000000" pitchFamily="2" charset="2"/>
              <a:buChar char="§"/>
            </a:pPr>
            <a:r>
              <a:rPr lang="en-US" sz="1800" dirty="0">
                <a:latin typeface="Relative NLT Book" panose="020B0503030402040103" pitchFamily="34" charset="0"/>
                <a:ea typeface="Times New Roman" panose="02020603050405020304" pitchFamily="18" charset="0"/>
              </a:rPr>
              <a:t>Everyone around the world should have access to clean water.</a:t>
            </a:r>
          </a:p>
          <a:p>
            <a:pPr>
              <a:lnSpc>
                <a:spcPct val="150000"/>
              </a:lnSpc>
              <a:buFont typeface="Wingdings" panose="05000000000000000000" pitchFamily="2" charset="2"/>
              <a:buChar char="§"/>
            </a:pPr>
            <a:r>
              <a:rPr lang="en-US" sz="1800" dirty="0">
                <a:effectLst/>
                <a:latin typeface="Relative NLT Book" panose="020B0503030402040103" pitchFamily="34" charset="0"/>
                <a:ea typeface="Times New Roman" panose="02020603050405020304" pitchFamily="18" charset="0"/>
              </a:rPr>
              <a:t>Endangered species are more important than large companies making a profit</a:t>
            </a:r>
          </a:p>
          <a:p>
            <a:pPr>
              <a:lnSpc>
                <a:spcPct val="150000"/>
              </a:lnSpc>
              <a:buFont typeface="Wingdings" panose="05000000000000000000" pitchFamily="2" charset="2"/>
              <a:buChar char="§"/>
            </a:pPr>
            <a:r>
              <a:rPr lang="en-US" sz="1800" dirty="0">
                <a:effectLst/>
                <a:latin typeface="Relative NLT Book" panose="020B0503030402040103" pitchFamily="34" charset="0"/>
                <a:ea typeface="Times New Roman" panose="02020603050405020304" pitchFamily="18" charset="0"/>
              </a:rPr>
              <a:t>Taking care of the environment is entirely in the hands of adults.</a:t>
            </a:r>
          </a:p>
          <a:p>
            <a:pPr>
              <a:lnSpc>
                <a:spcPct val="150000"/>
              </a:lnSpc>
              <a:buFont typeface="Wingdings" panose="05000000000000000000" pitchFamily="2" charset="2"/>
              <a:buChar char="§"/>
            </a:pPr>
            <a:r>
              <a:rPr lang="en-US" sz="1800" dirty="0">
                <a:latin typeface="Relative NLT Book" panose="020B0503030402040103" pitchFamily="34" charset="0"/>
                <a:ea typeface="Times New Roman" panose="02020603050405020304" pitchFamily="18" charset="0"/>
              </a:rPr>
              <a:t>We don’t need to worry about problems like flooding unless it’s affecting our own </a:t>
            </a:r>
            <a:r>
              <a:rPr lang="en-US" sz="1800" dirty="0" err="1">
                <a:latin typeface="Relative NLT Book" panose="020B0503030402040103" pitchFamily="34" charset="0"/>
                <a:ea typeface="Times New Roman" panose="02020603050405020304" pitchFamily="18" charset="0"/>
              </a:rPr>
              <a:t>neighbourhood</a:t>
            </a:r>
            <a:r>
              <a:rPr lang="en-US" sz="1800" dirty="0">
                <a:latin typeface="Relative NLT Book" panose="020B0503030402040103" pitchFamily="34" charset="0"/>
                <a:ea typeface="Times New Roman" panose="02020603050405020304" pitchFamily="18" charset="0"/>
              </a:rPr>
              <a:t>.</a:t>
            </a:r>
          </a:p>
          <a:p>
            <a:pPr>
              <a:lnSpc>
                <a:spcPct val="150000"/>
              </a:lnSpc>
              <a:buFont typeface="Wingdings" panose="05000000000000000000" pitchFamily="2" charset="2"/>
              <a:buChar char="§"/>
            </a:pPr>
            <a:r>
              <a:rPr lang="en-US" sz="1800" dirty="0">
                <a:latin typeface="Relative NLT Book" panose="020B0503030402040103" pitchFamily="34" charset="0"/>
                <a:ea typeface="Times New Roman" panose="02020603050405020304" pitchFamily="18" charset="0"/>
              </a:rPr>
              <a:t>The climate crisis will affect everyone equally.</a:t>
            </a:r>
            <a:endParaRPr lang="en-GB" sz="1800" dirty="0">
              <a:latin typeface="Relative NLT Book" panose="020B0503030402040103" pitchFamily="34" charset="0"/>
              <a:ea typeface="Times New Roman" panose="02020603050405020304" pitchFamily="18" charset="0"/>
            </a:endParaRPr>
          </a:p>
          <a:p>
            <a:endParaRPr lang="en-GB" sz="1800" dirty="0">
              <a:effectLst/>
              <a:latin typeface="Relative NLT Book" panose="020B0503030402040103" pitchFamily="34" charset="0"/>
              <a:ea typeface="Times New Roman" panose="02020603050405020304" pitchFamily="18" charset="0"/>
            </a:endParaRPr>
          </a:p>
        </p:txBody>
      </p:sp>
    </p:spTree>
    <p:extLst>
      <p:ext uri="{BB962C8B-B14F-4D97-AF65-F5344CB8AC3E}">
        <p14:creationId xmlns:p14="http://schemas.microsoft.com/office/powerpoint/2010/main" val="313035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p:txBody>
          <a:bodyPr/>
          <a:lstStyle/>
          <a:p>
            <a:r>
              <a:rPr lang="en-US" b="1" dirty="0">
                <a:latin typeface="Relative NLT Book" panose="020B0503030402040103" pitchFamily="34" charset="0"/>
              </a:rPr>
              <a:t>Heads or tails</a:t>
            </a:r>
          </a:p>
        </p:txBody>
      </p:sp>
      <p:graphicFrame>
        <p:nvGraphicFramePr>
          <p:cNvPr id="7" name="Content Placeholder 6">
            <a:extLst>
              <a:ext uri="{FF2B5EF4-FFF2-40B4-BE49-F238E27FC236}">
                <a16:creationId xmlns:a16="http://schemas.microsoft.com/office/drawing/2014/main" id="{8BE4E6F5-FF41-438B-2C24-1A0D1D7D342B}"/>
              </a:ext>
            </a:extLst>
          </p:cNvPr>
          <p:cNvGraphicFramePr>
            <a:graphicFrameLocks noGrp="1"/>
          </p:cNvGraphicFramePr>
          <p:nvPr>
            <p:ph idx="1"/>
            <p:extLst>
              <p:ext uri="{D42A27DB-BD31-4B8C-83A1-F6EECF244321}">
                <p14:modId xmlns:p14="http://schemas.microsoft.com/office/powerpoint/2010/main" val="1387714417"/>
              </p:ext>
            </p:extLst>
          </p:nvPr>
        </p:nvGraphicFramePr>
        <p:xfrm>
          <a:off x="1857829" y="1710463"/>
          <a:ext cx="9013371" cy="3870053"/>
        </p:xfrm>
        <a:graphic>
          <a:graphicData uri="http://schemas.openxmlformats.org/drawingml/2006/table">
            <a:tbl>
              <a:tblPr firstRow="1" firstCol="1" bandRow="1"/>
              <a:tblGrid>
                <a:gridCol w="4306660">
                  <a:extLst>
                    <a:ext uri="{9D8B030D-6E8A-4147-A177-3AD203B41FA5}">
                      <a16:colId xmlns:a16="http://schemas.microsoft.com/office/drawing/2014/main" val="840422641"/>
                    </a:ext>
                  </a:extLst>
                </a:gridCol>
                <a:gridCol w="4706711">
                  <a:extLst>
                    <a:ext uri="{9D8B030D-6E8A-4147-A177-3AD203B41FA5}">
                      <a16:colId xmlns:a16="http://schemas.microsoft.com/office/drawing/2014/main" val="3574276096"/>
                    </a:ext>
                  </a:extLst>
                </a:gridCol>
              </a:tblGrid>
              <a:tr h="489115">
                <a:tc>
                  <a:txBody>
                    <a:bodyPr/>
                    <a:lstStyle/>
                    <a:p>
                      <a:pPr>
                        <a:lnSpc>
                          <a:spcPct val="150000"/>
                        </a:lnSpc>
                      </a:pPr>
                      <a:r>
                        <a:rPr lang="en-GB" sz="1800" b="1" dirty="0">
                          <a:solidFill>
                            <a:srgbClr val="538135"/>
                          </a:solidFill>
                          <a:effectLst/>
                          <a:latin typeface="Relative NLT Book" panose="020B0503030402040103" pitchFamily="34" charset="0"/>
                          <a:ea typeface="Calibri" panose="020F0502020204030204" pitchFamily="34" charset="0"/>
                          <a:cs typeface="Times New Roman" panose="02020603050405020304" pitchFamily="18" charset="0"/>
                        </a:rPr>
                        <a:t>Heads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1800" b="1" dirty="0">
                          <a:solidFill>
                            <a:srgbClr val="538135"/>
                          </a:solidFill>
                          <a:effectLst/>
                          <a:latin typeface="Relative NLT Book" panose="020B0503030402040103" pitchFamily="34" charset="0"/>
                          <a:ea typeface="Calibri" panose="020F0502020204030204" pitchFamily="34" charset="0"/>
                          <a:cs typeface="Times New Roman" panose="02020603050405020304" pitchFamily="18" charset="0"/>
                        </a:rPr>
                        <a:t>Tails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30484"/>
                  </a:ext>
                </a:extLst>
              </a:tr>
              <a:tr h="806262">
                <a:tc>
                  <a:txBody>
                    <a:bodyPr/>
                    <a:lstStyle/>
                    <a:p>
                      <a:pPr>
                        <a:lnSpc>
                          <a:spcPct val="150000"/>
                        </a:lnSpc>
                      </a:pPr>
                      <a:r>
                        <a:rPr lang="en-GB" sz="1800" dirty="0">
                          <a:solidFill>
                            <a:srgbClr val="000000"/>
                          </a:solidFill>
                          <a:effectLst/>
                          <a:latin typeface="Relative NLT Book" panose="020B0503030402040103" pitchFamily="34" charset="0"/>
                          <a:ea typeface="Calibri" panose="020F0502020204030204" pitchFamily="34" charset="0"/>
                          <a:cs typeface="Times New Roman" panose="02020603050405020304" pitchFamily="18" charset="0"/>
                        </a:rPr>
                        <a:t>Eating insects would help reduce meat consumption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1800" dirty="0">
                          <a:solidFill>
                            <a:srgbClr val="000000"/>
                          </a:solidFill>
                          <a:effectLst/>
                          <a:latin typeface="Relative NLT Book" panose="020B0503030402040103" pitchFamily="34" charset="0"/>
                          <a:ea typeface="Calibri" panose="020F0502020204030204" pitchFamily="34" charset="0"/>
                          <a:cs typeface="Times New Roman" panose="02020603050405020304" pitchFamily="18" charset="0"/>
                        </a:rPr>
                        <a:t>Literacy is more important than maths.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775411"/>
                  </a:ext>
                </a:extLst>
              </a:tr>
              <a:tr h="597266">
                <a:tc>
                  <a:txBody>
                    <a:bodyPr/>
                    <a:lstStyle/>
                    <a:p>
                      <a:pPr>
                        <a:lnSpc>
                          <a:spcPct val="150000"/>
                        </a:lnSpc>
                      </a:pPr>
                      <a:r>
                        <a:rPr lang="en-GB" sz="1800" dirty="0">
                          <a:solidFill>
                            <a:srgbClr val="000000"/>
                          </a:solidFill>
                          <a:effectLst/>
                          <a:latin typeface="Relative NLT Book" panose="020B0503030402040103" pitchFamily="34" charset="0"/>
                          <a:ea typeface="Calibri" panose="020F0502020204030204" pitchFamily="34" charset="0"/>
                          <a:cs typeface="Times New Roman" panose="02020603050405020304" pitchFamily="18" charset="0"/>
                        </a:rPr>
                        <a:t>We should all buy fewer clothes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1800" dirty="0">
                          <a:solidFill>
                            <a:srgbClr val="000000"/>
                          </a:solidFill>
                          <a:effectLst/>
                          <a:latin typeface="Relative NLT Book" panose="020B0503030402040103" pitchFamily="34" charset="0"/>
                          <a:ea typeface="Calibri" panose="020F0502020204030204" pitchFamily="34" charset="0"/>
                          <a:cs typeface="Times New Roman" panose="02020603050405020304" pitchFamily="18" charset="0"/>
                        </a:rPr>
                        <a:t>Xbox is better than PlayStation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198360"/>
                  </a:ext>
                </a:extLst>
              </a:tr>
              <a:tr h="806262">
                <a:tc>
                  <a:txBody>
                    <a:bodyPr/>
                    <a:lstStyle/>
                    <a:p>
                      <a:pPr>
                        <a:lnSpc>
                          <a:spcPct val="150000"/>
                        </a:lnSpc>
                      </a:pPr>
                      <a:r>
                        <a:rPr lang="en-GB" sz="1800" dirty="0">
                          <a:solidFill>
                            <a:srgbClr val="000000"/>
                          </a:solidFill>
                          <a:effectLst/>
                          <a:latin typeface="Relative NLT Book" panose="020B0503030402040103" pitchFamily="34" charset="0"/>
                          <a:ea typeface="Calibri" panose="020F0502020204030204" pitchFamily="34" charset="0"/>
                          <a:cs typeface="Times New Roman" panose="02020603050405020304" pitchFamily="18" charset="0"/>
                        </a:rPr>
                        <a:t>All public transport should be free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1800" dirty="0">
                          <a:solidFill>
                            <a:srgbClr val="000000"/>
                          </a:solidFill>
                          <a:effectLst/>
                          <a:latin typeface="Relative NLT Book" panose="020B0503030402040103" pitchFamily="34" charset="0"/>
                          <a:ea typeface="Calibri" panose="020F0502020204030204" pitchFamily="34" charset="0"/>
                          <a:cs typeface="Times New Roman" panose="02020603050405020304" pitchFamily="18" charset="0"/>
                        </a:rPr>
                        <a:t>Pupils under the age of 18 should not be allowed on the internet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418740"/>
                  </a:ext>
                </a:extLst>
              </a:tr>
              <a:tr h="597266">
                <a:tc>
                  <a:txBody>
                    <a:bodyPr/>
                    <a:lstStyle/>
                    <a:p>
                      <a:pPr>
                        <a:lnSpc>
                          <a:spcPct val="150000"/>
                        </a:lnSpc>
                      </a:pPr>
                      <a:r>
                        <a:rPr lang="en-GB" sz="1800" dirty="0">
                          <a:solidFill>
                            <a:srgbClr val="000000"/>
                          </a:solidFill>
                          <a:effectLst/>
                          <a:latin typeface="Relative NLT Book" panose="020B0503030402040103" pitchFamily="34" charset="0"/>
                          <a:ea typeface="Calibri" panose="020F0502020204030204" pitchFamily="34" charset="0"/>
                          <a:cs typeface="Times New Roman" panose="02020603050405020304" pitchFamily="18" charset="0"/>
                        </a:rPr>
                        <a:t>The UK should invest in recycling more.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1800" dirty="0">
                          <a:solidFill>
                            <a:srgbClr val="000000"/>
                          </a:solidFill>
                          <a:effectLst/>
                          <a:latin typeface="Relative NLT Book" panose="020B0503030402040103" pitchFamily="34" charset="0"/>
                          <a:ea typeface="Calibri" panose="020F0502020204030204" pitchFamily="34" charset="0"/>
                          <a:cs typeface="Times New Roman" panose="02020603050405020304" pitchFamily="18" charset="0"/>
                        </a:rPr>
                        <a:t>Pizza is better than chocolate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155039"/>
                  </a:ext>
                </a:extLst>
              </a:tr>
              <a:tr h="573882">
                <a:tc>
                  <a:txBody>
                    <a:bodyPr/>
                    <a:lstStyle/>
                    <a:p>
                      <a:pPr>
                        <a:lnSpc>
                          <a:spcPct val="150000"/>
                        </a:lnSpc>
                      </a:pPr>
                      <a:r>
                        <a:rPr lang="en-GB" sz="1800" dirty="0">
                          <a:solidFill>
                            <a:srgbClr val="000000"/>
                          </a:solidFill>
                          <a:effectLst/>
                          <a:latin typeface="Relative NLT Book" panose="020B0503030402040103" pitchFamily="34" charset="0"/>
                          <a:ea typeface="Calibri" panose="020F0502020204030204" pitchFamily="34" charset="0"/>
                          <a:cs typeface="Times New Roman" panose="02020603050405020304" pitchFamily="18" charset="0"/>
                        </a:rPr>
                        <a:t>We should all be vegetarians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1800" dirty="0">
                          <a:solidFill>
                            <a:srgbClr val="000000"/>
                          </a:solidFill>
                          <a:effectLst/>
                          <a:latin typeface="Relative NLT Book" panose="020B0503030402040103" pitchFamily="34" charset="0"/>
                          <a:ea typeface="Calibri" panose="020F0502020204030204" pitchFamily="34" charset="0"/>
                          <a:cs typeface="Times New Roman" panose="02020603050405020304" pitchFamily="18" charset="0"/>
                        </a:rPr>
                        <a:t>Pupils should not wear school uniforms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871093"/>
                  </a:ext>
                </a:extLst>
              </a:tr>
            </a:tbl>
          </a:graphicData>
        </a:graphic>
      </p:graphicFrame>
    </p:spTree>
    <p:extLst>
      <p:ext uri="{BB962C8B-B14F-4D97-AF65-F5344CB8AC3E}">
        <p14:creationId xmlns:p14="http://schemas.microsoft.com/office/powerpoint/2010/main" val="1038148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p:txBody>
          <a:bodyPr/>
          <a:lstStyle/>
          <a:p>
            <a:r>
              <a:rPr lang="en-US" b="1" dirty="0">
                <a:latin typeface="Relative NLT Book" panose="020B0503030402040103" pitchFamily="34" charset="0"/>
              </a:rPr>
              <a:t>Main Activity</a:t>
            </a:r>
          </a:p>
        </p:txBody>
      </p:sp>
      <p:sp>
        <p:nvSpPr>
          <p:cNvPr id="4" name="TextBox 3">
            <a:extLst>
              <a:ext uri="{FF2B5EF4-FFF2-40B4-BE49-F238E27FC236}">
                <a16:creationId xmlns:a16="http://schemas.microsoft.com/office/drawing/2014/main" id="{912698B7-6885-B352-EF84-1AFCE192D974}"/>
              </a:ext>
            </a:extLst>
          </p:cNvPr>
          <p:cNvSpPr txBox="1"/>
          <p:nvPr/>
        </p:nvSpPr>
        <p:spPr>
          <a:xfrm>
            <a:off x="1781558" y="3715275"/>
            <a:ext cx="2326511" cy="1938992"/>
          </a:xfrm>
          <a:prstGeom prst="rect">
            <a:avLst/>
          </a:prstGeom>
          <a:noFill/>
        </p:spPr>
        <p:txBody>
          <a:bodyPr wrap="square" rtlCol="0">
            <a:spAutoFit/>
          </a:bodyPr>
          <a:lstStyle/>
          <a:p>
            <a:pPr algn="ctr"/>
            <a:r>
              <a:rPr lang="en-GB" sz="2400" dirty="0">
                <a:latin typeface="Relative NLT Book" panose="020B0503030402040103" pitchFamily="34" charset="0"/>
              </a:rPr>
              <a:t>Leonardo DiCaprio</a:t>
            </a:r>
          </a:p>
          <a:p>
            <a:pPr algn="ctr"/>
            <a:r>
              <a:rPr lang="en-GB" sz="2400" dirty="0">
                <a:latin typeface="Relative NLT Book" panose="020B0503030402040103" pitchFamily="34" charset="0"/>
              </a:rPr>
              <a:t>Climate Summit Speech, 2014</a:t>
            </a:r>
          </a:p>
        </p:txBody>
      </p:sp>
      <p:sp>
        <p:nvSpPr>
          <p:cNvPr id="5" name="TextBox 4">
            <a:extLst>
              <a:ext uri="{FF2B5EF4-FFF2-40B4-BE49-F238E27FC236}">
                <a16:creationId xmlns:a16="http://schemas.microsoft.com/office/drawing/2014/main" id="{49273A8F-5F33-F4DD-DA00-8C6E9E7D57D1}"/>
              </a:ext>
            </a:extLst>
          </p:cNvPr>
          <p:cNvSpPr txBox="1"/>
          <p:nvPr/>
        </p:nvSpPr>
        <p:spPr>
          <a:xfrm>
            <a:off x="4884501" y="3715275"/>
            <a:ext cx="2326511" cy="1938992"/>
          </a:xfrm>
          <a:prstGeom prst="rect">
            <a:avLst/>
          </a:prstGeom>
          <a:noFill/>
        </p:spPr>
        <p:txBody>
          <a:bodyPr wrap="square" rtlCol="0">
            <a:spAutoFit/>
          </a:bodyPr>
          <a:lstStyle/>
          <a:p>
            <a:pPr algn="ctr"/>
            <a:r>
              <a:rPr lang="en-GB" sz="2400" dirty="0">
                <a:latin typeface="Relative NLT Book" panose="020B0503030402040103" pitchFamily="34" charset="0"/>
              </a:rPr>
              <a:t>Greta Thunberg</a:t>
            </a:r>
          </a:p>
          <a:p>
            <a:pPr algn="ctr"/>
            <a:r>
              <a:rPr lang="en-GB" sz="2400" dirty="0">
                <a:latin typeface="Relative NLT Book" panose="020B0503030402040103" pitchFamily="34" charset="0"/>
              </a:rPr>
              <a:t>UN Climate Action Summit, 2019</a:t>
            </a:r>
          </a:p>
        </p:txBody>
      </p:sp>
      <p:sp>
        <p:nvSpPr>
          <p:cNvPr id="6" name="TextBox 5">
            <a:extLst>
              <a:ext uri="{FF2B5EF4-FFF2-40B4-BE49-F238E27FC236}">
                <a16:creationId xmlns:a16="http://schemas.microsoft.com/office/drawing/2014/main" id="{3F323034-9400-683E-BE26-A9375137D679}"/>
              </a:ext>
            </a:extLst>
          </p:cNvPr>
          <p:cNvSpPr txBox="1"/>
          <p:nvPr/>
        </p:nvSpPr>
        <p:spPr>
          <a:xfrm>
            <a:off x="8294327" y="3752682"/>
            <a:ext cx="2849829" cy="1569660"/>
          </a:xfrm>
          <a:prstGeom prst="rect">
            <a:avLst/>
          </a:prstGeom>
          <a:noFill/>
        </p:spPr>
        <p:txBody>
          <a:bodyPr wrap="square" rtlCol="0">
            <a:spAutoFit/>
          </a:bodyPr>
          <a:lstStyle/>
          <a:p>
            <a:pPr algn="ctr"/>
            <a:r>
              <a:rPr lang="en-GB" sz="2400" dirty="0">
                <a:latin typeface="Relative NLT Book" panose="020B0503030402040103" pitchFamily="34" charset="0"/>
              </a:rPr>
              <a:t>Sir David Attenborough</a:t>
            </a:r>
          </a:p>
          <a:p>
            <a:pPr algn="ctr"/>
            <a:r>
              <a:rPr lang="en-GB" sz="2400" dirty="0">
                <a:latin typeface="Relative NLT Book" panose="020B0503030402040103" pitchFamily="34" charset="0"/>
              </a:rPr>
              <a:t>COP26 Climate Summit, 2021</a:t>
            </a:r>
          </a:p>
        </p:txBody>
      </p:sp>
      <p:pic>
        <p:nvPicPr>
          <p:cNvPr id="11" name="Picture 10" descr="A close-up of a person with her hands under her chin&#10;&#10;Description automatically generated">
            <a:hlinkClick r:id="rId4"/>
            <a:extLst>
              <a:ext uri="{FF2B5EF4-FFF2-40B4-BE49-F238E27FC236}">
                <a16:creationId xmlns:a16="http://schemas.microsoft.com/office/drawing/2014/main" id="{41A44C65-66AC-FF32-E675-BE7A9734976C}"/>
              </a:ext>
            </a:extLst>
          </p:cNvPr>
          <p:cNvPicPr>
            <a:picLocks noChangeAspect="1"/>
          </p:cNvPicPr>
          <p:nvPr/>
        </p:nvPicPr>
        <p:blipFill>
          <a:blip r:embed="rId5"/>
          <a:stretch>
            <a:fillRect/>
          </a:stretch>
        </p:blipFill>
        <p:spPr>
          <a:xfrm>
            <a:off x="5359400" y="1572016"/>
            <a:ext cx="1473200" cy="1938991"/>
          </a:xfrm>
          <a:prstGeom prst="rect">
            <a:avLst/>
          </a:prstGeom>
        </p:spPr>
      </p:pic>
      <p:pic>
        <p:nvPicPr>
          <p:cNvPr id="13" name="Picture 12" descr="A person lying on the ground with many birds&#10;&#10;Description automatically generated">
            <a:hlinkClick r:id="rId6"/>
            <a:extLst>
              <a:ext uri="{FF2B5EF4-FFF2-40B4-BE49-F238E27FC236}">
                <a16:creationId xmlns:a16="http://schemas.microsoft.com/office/drawing/2014/main" id="{94033F1F-18CF-6B86-DD93-E846ADF39B3B}"/>
              </a:ext>
            </a:extLst>
          </p:cNvPr>
          <p:cNvPicPr>
            <a:picLocks noChangeAspect="1"/>
          </p:cNvPicPr>
          <p:nvPr/>
        </p:nvPicPr>
        <p:blipFill>
          <a:blip r:embed="rId7"/>
          <a:stretch>
            <a:fillRect/>
          </a:stretch>
        </p:blipFill>
        <p:spPr>
          <a:xfrm>
            <a:off x="8283995" y="1851978"/>
            <a:ext cx="2955385" cy="1659028"/>
          </a:xfrm>
          <a:prstGeom prst="rect">
            <a:avLst/>
          </a:prstGeom>
        </p:spPr>
      </p:pic>
      <p:pic>
        <p:nvPicPr>
          <p:cNvPr id="3074" name="Picture 2" descr="Leonardo DiCaprio Makes Climate Change Speech at UN: “No More Talk, No More  Excuses” – The Hollywood Reporter">
            <a:extLst>
              <a:ext uri="{FF2B5EF4-FFF2-40B4-BE49-F238E27FC236}">
                <a16:creationId xmlns:a16="http://schemas.microsoft.com/office/drawing/2014/main" id="{E8305DC5-D20A-A2D0-5FE4-AF2D408A44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1747" y="1806031"/>
            <a:ext cx="2150704"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356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p:txBody>
          <a:bodyPr/>
          <a:lstStyle/>
          <a:p>
            <a:r>
              <a:rPr lang="en-US" b="1" dirty="0">
                <a:latin typeface="Relative NLT Book" panose="020B0503030402040103" pitchFamily="34" charset="0"/>
              </a:rPr>
              <a:t>Group activity</a:t>
            </a:r>
          </a:p>
        </p:txBody>
      </p:sp>
      <p:sp>
        <p:nvSpPr>
          <p:cNvPr id="3" name="Content Placeholder 2">
            <a:extLst>
              <a:ext uri="{FF2B5EF4-FFF2-40B4-BE49-F238E27FC236}">
                <a16:creationId xmlns:a16="http://schemas.microsoft.com/office/drawing/2014/main" id="{C7753B0B-4111-234D-8162-D66ED1E7432A}"/>
              </a:ext>
            </a:extLst>
          </p:cNvPr>
          <p:cNvSpPr>
            <a:spLocks noGrp="1"/>
          </p:cNvSpPr>
          <p:nvPr>
            <p:ph idx="1"/>
          </p:nvPr>
        </p:nvSpPr>
        <p:spPr>
          <a:xfrm>
            <a:off x="1492078" y="1540328"/>
            <a:ext cx="5338822" cy="3777343"/>
          </a:xfrm>
        </p:spPr>
        <p:txBody>
          <a:bodyPr>
            <a:noAutofit/>
          </a:bodyPr>
          <a:lstStyle/>
          <a:p>
            <a:endParaRPr lang="en-GB" sz="1800" b="1" dirty="0">
              <a:latin typeface="NLT Relative"/>
              <a:ea typeface="Times New Roman" panose="02020603050405020304" pitchFamily="18" charset="0"/>
            </a:endParaRPr>
          </a:p>
          <a:p>
            <a:pPr>
              <a:lnSpc>
                <a:spcPct val="107000"/>
              </a:lnSpc>
              <a:spcAft>
                <a:spcPts val="800"/>
              </a:spcAft>
              <a:buFont typeface="Wingdings" panose="05000000000000000000" pitchFamily="2" charset="2"/>
              <a:buChar char="§"/>
            </a:pPr>
            <a:r>
              <a:rPr lang="en-US" sz="1800" kern="100" dirty="0">
                <a:effectLst/>
                <a:latin typeface="Relative NLT Book" panose="020B0503030402040103" pitchFamily="34" charset="0"/>
                <a:ea typeface="Calibri" panose="020F0502020204030204" pitchFamily="34" charset="0"/>
                <a:cs typeface="Times New Roman" panose="02020603050405020304" pitchFamily="18" charset="0"/>
              </a:rPr>
              <a:t>What positive environmental change is the speaker calling for? </a:t>
            </a:r>
          </a:p>
          <a:p>
            <a:pPr>
              <a:lnSpc>
                <a:spcPct val="107000"/>
              </a:lnSpc>
              <a:spcAft>
                <a:spcPts val="800"/>
              </a:spcAft>
              <a:buFont typeface="Wingdings" panose="05000000000000000000" pitchFamily="2" charset="2"/>
              <a:buChar char="§"/>
            </a:pPr>
            <a:endParaRPr lang="en-US" sz="1800" kern="100" dirty="0">
              <a:effectLst/>
              <a:latin typeface="Relative NLT Book" panose="020B0503030402040103"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pPr>
            <a:r>
              <a:rPr lang="en-US" sz="1800" kern="100" dirty="0">
                <a:effectLst/>
                <a:latin typeface="Relative NLT Book" panose="020B0503030402040103" pitchFamily="34" charset="0"/>
                <a:ea typeface="Calibri" panose="020F0502020204030204" pitchFamily="34" charset="0"/>
                <a:cs typeface="Times New Roman" panose="02020603050405020304" pitchFamily="18" charset="0"/>
              </a:rPr>
              <a:t>What is the purpose of their speech? </a:t>
            </a:r>
          </a:p>
          <a:p>
            <a:pPr>
              <a:lnSpc>
                <a:spcPct val="107000"/>
              </a:lnSpc>
              <a:spcAft>
                <a:spcPts val="800"/>
              </a:spcAft>
              <a:buFont typeface="Wingdings" panose="05000000000000000000" pitchFamily="2" charset="2"/>
              <a:buChar char="§"/>
            </a:pPr>
            <a:endParaRPr lang="en-US" sz="1800" kern="100" dirty="0">
              <a:effectLst/>
              <a:latin typeface="Relative NLT Book" panose="020B0503030402040103"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pPr>
            <a:r>
              <a:rPr lang="en-US" sz="1800" kern="100" dirty="0">
                <a:effectLst/>
                <a:latin typeface="Relative NLT Book" panose="020B0503030402040103" pitchFamily="34" charset="0"/>
                <a:ea typeface="Calibri" panose="020F0502020204030204" pitchFamily="34" charset="0"/>
                <a:cs typeface="Times New Roman" panose="02020603050405020304" pitchFamily="18" charset="0"/>
              </a:rPr>
              <a:t>Who is their intended audience?</a:t>
            </a:r>
          </a:p>
          <a:p>
            <a:pPr>
              <a:lnSpc>
                <a:spcPct val="107000"/>
              </a:lnSpc>
              <a:spcAft>
                <a:spcPts val="800"/>
              </a:spcAft>
              <a:buFont typeface="Wingdings" panose="05000000000000000000" pitchFamily="2" charset="2"/>
              <a:buChar char="§"/>
            </a:pPr>
            <a:endParaRPr lang="en-US" sz="1800" kern="100" dirty="0">
              <a:effectLst/>
              <a:latin typeface="Relative NLT Book" panose="020B0503030402040103"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pPr>
            <a:r>
              <a:rPr lang="en-US" sz="1800" kern="100" dirty="0">
                <a:effectLst/>
                <a:latin typeface="Relative NLT Book" panose="020B0503030402040103" pitchFamily="34" charset="0"/>
                <a:ea typeface="Calibri" panose="020F0502020204030204" pitchFamily="34" charset="0"/>
                <a:cs typeface="Times New Roman" panose="02020603050405020304" pitchFamily="18" charset="0"/>
              </a:rPr>
              <a:t>Why is this change important to the speaker?</a:t>
            </a:r>
          </a:p>
          <a:p>
            <a:pPr marL="0" indent="0">
              <a:buNone/>
            </a:pPr>
            <a:endParaRPr lang="en-GB" sz="1800" b="1" dirty="0">
              <a:effectLst/>
              <a:latin typeface="NLT Relative"/>
              <a:ea typeface="Times New Roman" panose="02020603050405020304" pitchFamily="18" charset="0"/>
            </a:endParaRPr>
          </a:p>
        </p:txBody>
      </p:sp>
      <p:sp>
        <p:nvSpPr>
          <p:cNvPr id="4" name="TextBox 3">
            <a:extLst>
              <a:ext uri="{FF2B5EF4-FFF2-40B4-BE49-F238E27FC236}">
                <a16:creationId xmlns:a16="http://schemas.microsoft.com/office/drawing/2014/main" id="{C0615461-910C-0CF4-DB82-84D549B3EE30}"/>
              </a:ext>
            </a:extLst>
          </p:cNvPr>
          <p:cNvSpPr txBox="1"/>
          <p:nvPr/>
        </p:nvSpPr>
        <p:spPr>
          <a:xfrm>
            <a:off x="7253928" y="1919436"/>
            <a:ext cx="4631802" cy="3963073"/>
          </a:xfrm>
          <a:prstGeom prst="rect">
            <a:avLst/>
          </a:prstGeom>
          <a:noFill/>
        </p:spPr>
        <p:txBody>
          <a:bodyPr wrap="square" rtlCol="0">
            <a:spAutoFit/>
          </a:bodyPr>
          <a:lstStyle/>
          <a:p>
            <a:pPr>
              <a:lnSpc>
                <a:spcPct val="107000"/>
              </a:lnSpc>
              <a:spcAft>
                <a:spcPts val="800"/>
              </a:spcAft>
              <a:buFont typeface="Wingdings" panose="05000000000000000000" pitchFamily="2" charset="2"/>
              <a:buChar char="§"/>
            </a:pPr>
            <a:r>
              <a:rPr lang="en-GB" kern="100" dirty="0">
                <a:effectLst/>
                <a:latin typeface="Relative NLT Book" panose="020B0503030402040103" pitchFamily="34" charset="0"/>
                <a:ea typeface="Calibri" panose="020F0502020204030204" pitchFamily="34" charset="0"/>
                <a:cs typeface="Times New Roman" panose="02020603050405020304" pitchFamily="18" charset="0"/>
              </a:rPr>
              <a:t> How does the reader/listener know the topic is important? </a:t>
            </a:r>
          </a:p>
          <a:p>
            <a:pPr>
              <a:lnSpc>
                <a:spcPct val="107000"/>
              </a:lnSpc>
              <a:spcAft>
                <a:spcPts val="800"/>
              </a:spcAft>
              <a:buFont typeface="Wingdings" panose="05000000000000000000" pitchFamily="2" charset="2"/>
              <a:buChar char="§"/>
            </a:pPr>
            <a:endParaRPr lang="en-GB" kern="100" dirty="0">
              <a:effectLst/>
              <a:latin typeface="Relative NLT Book" panose="020B0503030402040103"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pPr>
            <a:r>
              <a:rPr lang="en-GB" kern="100" dirty="0">
                <a:effectLst/>
                <a:latin typeface="Relative NLT Book" panose="020B0503030402040103" pitchFamily="34" charset="0"/>
                <a:ea typeface="Calibri" panose="020F0502020204030204" pitchFamily="34" charset="0"/>
                <a:cs typeface="Times New Roman" panose="02020603050405020304" pitchFamily="18" charset="0"/>
              </a:rPr>
              <a:t> What language has the speaker used to elicit emotion in the listener/reader?</a:t>
            </a:r>
          </a:p>
          <a:p>
            <a:pPr>
              <a:lnSpc>
                <a:spcPct val="107000"/>
              </a:lnSpc>
              <a:spcAft>
                <a:spcPts val="800"/>
              </a:spcAft>
              <a:buFont typeface="Wingdings" panose="05000000000000000000" pitchFamily="2" charset="2"/>
              <a:buChar char="§"/>
            </a:pPr>
            <a:endParaRPr lang="en-GB" kern="100" dirty="0">
              <a:effectLst/>
              <a:latin typeface="Relative NLT Book" panose="020B0503030402040103"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pPr>
            <a:r>
              <a:rPr lang="en-GB" kern="100" dirty="0">
                <a:effectLst/>
                <a:latin typeface="Relative NLT Book" panose="020B0503030402040103" pitchFamily="34" charset="0"/>
                <a:ea typeface="Calibri" panose="020F0502020204030204" pitchFamily="34" charset="0"/>
                <a:cs typeface="Times New Roman" panose="02020603050405020304" pitchFamily="18" charset="0"/>
              </a:rPr>
              <a:t> Do you notice anything about the format of the speech?</a:t>
            </a:r>
          </a:p>
          <a:p>
            <a:pPr>
              <a:lnSpc>
                <a:spcPct val="107000"/>
              </a:lnSpc>
              <a:spcAft>
                <a:spcPts val="800"/>
              </a:spcAft>
              <a:buFont typeface="Wingdings" panose="05000000000000000000" pitchFamily="2" charset="2"/>
              <a:buChar char="§"/>
            </a:pPr>
            <a:endParaRPr lang="en-GB" kern="100" dirty="0">
              <a:effectLst/>
              <a:latin typeface="Relative NLT Book" panose="020B0503030402040103"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pPr>
            <a:r>
              <a:rPr lang="en-GB" kern="100" dirty="0">
                <a:effectLst/>
                <a:latin typeface="Relative NLT Book" panose="020B0503030402040103" pitchFamily="34" charset="0"/>
                <a:ea typeface="Calibri" panose="020F0502020204030204" pitchFamily="34" charset="0"/>
                <a:cs typeface="Times New Roman" panose="02020603050405020304" pitchFamily="18" charset="0"/>
              </a:rPr>
              <a:t> How do you feel after reading/listening to this persuasive piece?</a:t>
            </a:r>
          </a:p>
        </p:txBody>
      </p:sp>
    </p:spTree>
    <p:extLst>
      <p:ext uri="{BB962C8B-B14F-4D97-AF65-F5344CB8AC3E}">
        <p14:creationId xmlns:p14="http://schemas.microsoft.com/office/powerpoint/2010/main" val="414868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a:xfrm>
            <a:off x="576943" y="553811"/>
            <a:ext cx="10515600" cy="1325563"/>
          </a:xfrm>
        </p:spPr>
        <p:txBody>
          <a:bodyPr/>
          <a:lstStyle/>
          <a:p>
            <a:pPr marL="0" indent="0">
              <a:buNone/>
            </a:pPr>
            <a:r>
              <a:rPr lang="en-GB" sz="4400" b="1" dirty="0">
                <a:effectLst/>
                <a:latin typeface="Relative NLT Book" panose="020B0503030402040103" pitchFamily="34" charset="0"/>
                <a:ea typeface="Times New Roman" panose="02020603050405020304" pitchFamily="18" charset="0"/>
              </a:rPr>
              <a:t>Key features found in persuasive writing:</a:t>
            </a:r>
          </a:p>
        </p:txBody>
      </p:sp>
      <p:sp>
        <p:nvSpPr>
          <p:cNvPr id="4" name="TextBox 3">
            <a:extLst>
              <a:ext uri="{FF2B5EF4-FFF2-40B4-BE49-F238E27FC236}">
                <a16:creationId xmlns:a16="http://schemas.microsoft.com/office/drawing/2014/main" id="{C0615461-910C-0CF4-DB82-84D549B3EE30}"/>
              </a:ext>
            </a:extLst>
          </p:cNvPr>
          <p:cNvSpPr txBox="1"/>
          <p:nvPr/>
        </p:nvSpPr>
        <p:spPr>
          <a:xfrm>
            <a:off x="6403511" y="2758270"/>
            <a:ext cx="4689032" cy="2954655"/>
          </a:xfrm>
          <a:prstGeom prst="rect">
            <a:avLst/>
          </a:prstGeom>
          <a:noFill/>
        </p:spPr>
        <p:txBody>
          <a:bodyPr wrap="square" rtlCol="0">
            <a:spAutoFit/>
          </a:bodyPr>
          <a:lstStyle/>
          <a:p>
            <a:pPr marL="0" indent="0">
              <a:buNone/>
            </a:pPr>
            <a:r>
              <a:rPr lang="en-GB" sz="2400" dirty="0">
                <a:effectLst/>
                <a:latin typeface="Relative NLT Book" panose="020B0503030402040103" pitchFamily="34" charset="0"/>
                <a:ea typeface="Times New Roman" panose="02020603050405020304" pitchFamily="18" charset="0"/>
              </a:rPr>
              <a:t>5. Conclusion</a:t>
            </a:r>
          </a:p>
          <a:p>
            <a:pPr marL="0" indent="0">
              <a:buNone/>
            </a:pPr>
            <a:endParaRPr lang="en-GB" sz="2400" dirty="0">
              <a:effectLst/>
              <a:latin typeface="Relative NLT Book" panose="020B0503030402040103" pitchFamily="34" charset="0"/>
              <a:ea typeface="Times New Roman" panose="02020603050405020304" pitchFamily="18" charset="0"/>
            </a:endParaRPr>
          </a:p>
          <a:p>
            <a:pPr marL="0" indent="0">
              <a:buNone/>
            </a:pPr>
            <a:r>
              <a:rPr lang="en-GB" sz="2400" dirty="0">
                <a:effectLst/>
                <a:latin typeface="Relative NLT Book" panose="020B0503030402040103" pitchFamily="34" charset="0"/>
                <a:ea typeface="Times New Roman" panose="02020603050405020304" pitchFamily="18" charset="0"/>
              </a:rPr>
              <a:t>6. Emotive language</a:t>
            </a:r>
          </a:p>
          <a:p>
            <a:pPr marL="0" indent="0">
              <a:buNone/>
            </a:pPr>
            <a:endParaRPr lang="en-GB" sz="2400" dirty="0">
              <a:effectLst/>
              <a:latin typeface="Relative NLT Book" panose="020B0503030402040103" pitchFamily="34" charset="0"/>
              <a:ea typeface="Times New Roman" panose="02020603050405020304" pitchFamily="18" charset="0"/>
            </a:endParaRPr>
          </a:p>
          <a:p>
            <a:pPr marL="0" indent="0">
              <a:buNone/>
            </a:pPr>
            <a:r>
              <a:rPr lang="en-GB" sz="2400" dirty="0">
                <a:effectLst/>
                <a:latin typeface="Relative NLT Book" panose="020B0503030402040103" pitchFamily="34" charset="0"/>
                <a:ea typeface="Times New Roman" panose="02020603050405020304" pitchFamily="18" charset="0"/>
              </a:rPr>
              <a:t>7. Literacy techniques such as alliteration, metaphors, and repetition</a:t>
            </a:r>
          </a:p>
          <a:p>
            <a:endParaRPr lang="en-GB" dirty="0"/>
          </a:p>
        </p:txBody>
      </p:sp>
      <p:sp>
        <p:nvSpPr>
          <p:cNvPr id="5" name="TextBox 4">
            <a:extLst>
              <a:ext uri="{FF2B5EF4-FFF2-40B4-BE49-F238E27FC236}">
                <a16:creationId xmlns:a16="http://schemas.microsoft.com/office/drawing/2014/main" id="{59DD2085-AB49-8284-AABD-9D219C4F9188}"/>
              </a:ext>
            </a:extLst>
          </p:cNvPr>
          <p:cNvSpPr txBox="1"/>
          <p:nvPr/>
        </p:nvSpPr>
        <p:spPr>
          <a:xfrm>
            <a:off x="2224912" y="2758270"/>
            <a:ext cx="2870522" cy="3323987"/>
          </a:xfrm>
          <a:prstGeom prst="rect">
            <a:avLst/>
          </a:prstGeom>
          <a:noFill/>
        </p:spPr>
        <p:txBody>
          <a:bodyPr wrap="square" rtlCol="0">
            <a:spAutoFit/>
          </a:bodyPr>
          <a:lstStyle/>
          <a:p>
            <a:pPr marL="457200" indent="-457200">
              <a:buAutoNum type="arabicPeriod"/>
            </a:pPr>
            <a:r>
              <a:rPr lang="en-GB" sz="2400" dirty="0">
                <a:latin typeface="Relative NLT Book" panose="020B0503030402040103" pitchFamily="34" charset="0"/>
                <a:ea typeface="Times New Roman" panose="02020603050405020304" pitchFamily="18" charset="0"/>
              </a:rPr>
              <a:t>Modal verbs</a:t>
            </a:r>
          </a:p>
          <a:p>
            <a:pPr marL="457200" indent="-457200">
              <a:buAutoNum type="arabicPeriod"/>
            </a:pPr>
            <a:endParaRPr lang="en-GB" sz="2400" dirty="0">
              <a:latin typeface="Relative NLT Book" panose="020B0503030402040103" pitchFamily="34" charset="0"/>
              <a:ea typeface="Times New Roman" panose="02020603050405020304" pitchFamily="18" charset="0"/>
            </a:endParaRPr>
          </a:p>
          <a:p>
            <a:pPr marL="457200" indent="-457200">
              <a:buAutoNum type="arabicPeriod"/>
            </a:pPr>
            <a:r>
              <a:rPr lang="en-GB" sz="2400" dirty="0">
                <a:effectLst/>
                <a:latin typeface="Relative NLT Book" panose="020B0503030402040103" pitchFamily="34" charset="0"/>
                <a:ea typeface="Times New Roman" panose="02020603050405020304" pitchFamily="18" charset="0"/>
              </a:rPr>
              <a:t>Facts</a:t>
            </a:r>
          </a:p>
          <a:p>
            <a:pPr marL="457200" indent="-457200">
              <a:buAutoNum type="arabicPeriod"/>
            </a:pPr>
            <a:endParaRPr lang="en-GB" sz="2400" dirty="0">
              <a:effectLst/>
              <a:latin typeface="Relative NLT Book" panose="020B0503030402040103" pitchFamily="34" charset="0"/>
              <a:ea typeface="Times New Roman" panose="02020603050405020304" pitchFamily="18" charset="0"/>
            </a:endParaRPr>
          </a:p>
          <a:p>
            <a:pPr marL="0" indent="0">
              <a:buNone/>
            </a:pPr>
            <a:r>
              <a:rPr lang="en-GB" sz="2400" dirty="0">
                <a:latin typeface="Relative NLT Book" panose="020B0503030402040103" pitchFamily="34" charset="0"/>
                <a:ea typeface="Times New Roman" panose="02020603050405020304" pitchFamily="18" charset="0"/>
              </a:rPr>
              <a:t>3.</a:t>
            </a:r>
            <a:r>
              <a:rPr lang="en-GB" sz="2400" dirty="0">
                <a:effectLst/>
                <a:latin typeface="Relative NLT Book" panose="020B0503030402040103" pitchFamily="34" charset="0"/>
                <a:ea typeface="Times New Roman" panose="02020603050405020304" pitchFamily="18" charset="0"/>
              </a:rPr>
              <a:t> Opinions </a:t>
            </a:r>
          </a:p>
          <a:p>
            <a:pPr marL="0" indent="0">
              <a:buNone/>
            </a:pPr>
            <a:endParaRPr lang="en-GB" sz="2400" dirty="0">
              <a:effectLst/>
              <a:latin typeface="Relative NLT Book" panose="020B0503030402040103" pitchFamily="34" charset="0"/>
              <a:ea typeface="Times New Roman" panose="02020603050405020304" pitchFamily="18" charset="0"/>
            </a:endParaRPr>
          </a:p>
          <a:p>
            <a:pPr marL="0" indent="0">
              <a:buNone/>
            </a:pPr>
            <a:r>
              <a:rPr lang="en-GB" sz="2400" dirty="0">
                <a:effectLst/>
                <a:latin typeface="Relative NLT Book" panose="020B0503030402040103" pitchFamily="34" charset="0"/>
                <a:ea typeface="Times New Roman" panose="02020603050405020304" pitchFamily="18" charset="0"/>
              </a:rPr>
              <a:t>4. Arguments</a:t>
            </a:r>
          </a:p>
          <a:p>
            <a:pPr marL="0" indent="0">
              <a:buNone/>
            </a:pPr>
            <a:endParaRPr lang="en-GB" sz="2400" dirty="0">
              <a:effectLst/>
              <a:latin typeface="Relative NLT Book" panose="020B0503030402040103" pitchFamily="34" charset="0"/>
              <a:ea typeface="Times New Roman" panose="02020603050405020304" pitchFamily="18" charset="0"/>
            </a:endParaRPr>
          </a:p>
          <a:p>
            <a:endParaRPr lang="en-GB" dirty="0">
              <a:latin typeface="NLT Relative"/>
            </a:endParaRPr>
          </a:p>
        </p:txBody>
      </p:sp>
    </p:spTree>
    <p:extLst>
      <p:ext uri="{BB962C8B-B14F-4D97-AF65-F5344CB8AC3E}">
        <p14:creationId xmlns:p14="http://schemas.microsoft.com/office/powerpoint/2010/main" val="80416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p:txBody>
          <a:bodyPr/>
          <a:lstStyle/>
          <a:p>
            <a:r>
              <a:rPr lang="en-US" b="1" dirty="0">
                <a:latin typeface="Relative NLT Book" panose="020B0503030402040103" pitchFamily="34" charset="0"/>
              </a:rPr>
              <a:t>Plenary</a:t>
            </a:r>
          </a:p>
        </p:txBody>
      </p:sp>
      <p:sp>
        <p:nvSpPr>
          <p:cNvPr id="3" name="Content Placeholder 2">
            <a:extLst>
              <a:ext uri="{FF2B5EF4-FFF2-40B4-BE49-F238E27FC236}">
                <a16:creationId xmlns:a16="http://schemas.microsoft.com/office/drawing/2014/main" id="{C7753B0B-4111-234D-8162-D66ED1E7432A}"/>
              </a:ext>
            </a:extLst>
          </p:cNvPr>
          <p:cNvSpPr>
            <a:spLocks noGrp="1"/>
          </p:cNvSpPr>
          <p:nvPr>
            <p:ph idx="1"/>
          </p:nvPr>
        </p:nvSpPr>
        <p:spPr>
          <a:xfrm>
            <a:off x="722452" y="1641772"/>
            <a:ext cx="4305783" cy="3647857"/>
          </a:xfrm>
        </p:spPr>
        <p:txBody>
          <a:bodyPr>
            <a:normAutofit/>
          </a:bodyPr>
          <a:lstStyle/>
          <a:p>
            <a:pPr>
              <a:lnSpc>
                <a:spcPct val="150000"/>
              </a:lnSpc>
            </a:pPr>
            <a:r>
              <a:rPr lang="en-GB" sz="1800" dirty="0">
                <a:effectLst/>
                <a:latin typeface="Relative NLT Book" panose="020B0503030402040103" pitchFamily="34" charset="0"/>
                <a:ea typeface="Calibri" panose="020F0502020204030204" pitchFamily="34" charset="0"/>
                <a:cs typeface="Times New Roman" panose="02020603050405020304" pitchFamily="18" charset="0"/>
              </a:rPr>
              <a:t>Choose a persuasive writing feature that you have focused on today, for example emotive language or rhetoric.</a:t>
            </a:r>
            <a:endParaRPr lang="en-GB" sz="1800" i="1" dirty="0">
              <a:latin typeface="Relative NLT Book" panose="020B0503030402040103" pitchFamily="34" charset="0"/>
              <a:ea typeface="Calibri" panose="020F0502020204030204" pitchFamily="34" charset="0"/>
              <a:cs typeface="Times New Roman" panose="02020603050405020304" pitchFamily="18" charset="0"/>
            </a:endParaRPr>
          </a:p>
          <a:p>
            <a:pPr>
              <a:lnSpc>
                <a:spcPct val="150000"/>
              </a:lnSpc>
            </a:pPr>
            <a:r>
              <a:rPr lang="en-GB" sz="1800" dirty="0">
                <a:effectLst/>
                <a:latin typeface="Relative NLT Book" panose="020B0503030402040103" pitchFamily="34" charset="0"/>
                <a:ea typeface="Calibri" panose="020F0502020204030204" pitchFamily="34" charset="0"/>
                <a:cs typeface="Times New Roman" panose="02020603050405020304" pitchFamily="18" charset="0"/>
              </a:rPr>
              <a:t>Write a persuasive sentence for or against the statement that uses your chosen language feature. </a:t>
            </a:r>
          </a:p>
          <a:p>
            <a:pPr>
              <a:lnSpc>
                <a:spcPct val="150000"/>
              </a:lnSpc>
            </a:pPr>
            <a:endParaRPr lang="en-GB" sz="1800" dirty="0">
              <a:latin typeface="NLT Relative"/>
              <a:ea typeface="Calibri" panose="020F0502020204030204" pitchFamily="34" charset="0"/>
              <a:cs typeface="Times New Roman" panose="02020603050405020304" pitchFamily="18" charset="0"/>
            </a:endParaRPr>
          </a:p>
          <a:p>
            <a:pPr marL="0" indent="0">
              <a:buNone/>
            </a:pPr>
            <a:endParaRPr lang="en-GB" sz="1800" dirty="0">
              <a:effectLst/>
              <a:latin typeface="NLT Relative"/>
              <a:ea typeface="Times New Roman" panose="02020603050405020304" pitchFamily="18" charset="0"/>
            </a:endParaRPr>
          </a:p>
          <a:p>
            <a:pPr marL="0" indent="0">
              <a:buNone/>
            </a:pPr>
            <a:endParaRPr lang="en-GB" sz="1800" dirty="0">
              <a:effectLst/>
              <a:latin typeface="NLT Relative"/>
              <a:ea typeface="Times New Roman" panose="02020603050405020304" pitchFamily="18" charset="0"/>
            </a:endParaRPr>
          </a:p>
        </p:txBody>
      </p:sp>
      <p:sp>
        <p:nvSpPr>
          <p:cNvPr id="4" name="TextBox 3">
            <a:extLst>
              <a:ext uri="{FF2B5EF4-FFF2-40B4-BE49-F238E27FC236}">
                <a16:creationId xmlns:a16="http://schemas.microsoft.com/office/drawing/2014/main" id="{26AE770D-7543-8BBA-CB20-70086C436ED6}"/>
              </a:ext>
            </a:extLst>
          </p:cNvPr>
          <p:cNvSpPr txBox="1"/>
          <p:nvPr/>
        </p:nvSpPr>
        <p:spPr>
          <a:xfrm>
            <a:off x="7048017" y="1710443"/>
            <a:ext cx="4305783" cy="1200329"/>
          </a:xfrm>
          <a:prstGeom prst="rect">
            <a:avLst/>
          </a:prstGeom>
          <a:noFill/>
        </p:spPr>
        <p:txBody>
          <a:bodyPr wrap="square" rtlCol="0">
            <a:spAutoFit/>
          </a:bodyPr>
          <a:lstStyle/>
          <a:p>
            <a:r>
              <a:rPr lang="en-GB" sz="1800" b="1" i="1" dirty="0">
                <a:effectLst/>
                <a:latin typeface="Relative NLT Book" panose="020B0503030402040103" pitchFamily="34" charset="0"/>
                <a:ea typeface="Calibri" panose="020F0502020204030204" pitchFamily="34" charset="0"/>
                <a:cs typeface="Times New Roman" panose="02020603050405020304" pitchFamily="18" charset="0"/>
              </a:rPr>
              <a:t>Statement: ‘Companies’ profits are more important than endangered species.’</a:t>
            </a:r>
            <a:endParaRPr lang="en-GB" sz="1800" b="1" i="1" dirty="0">
              <a:effectLst/>
              <a:latin typeface="Relative NLT Book" panose="020B0503030402040103" pitchFamily="34" charset="0"/>
            </a:endParaRPr>
          </a:p>
          <a:p>
            <a:endParaRPr lang="en-GB" dirty="0"/>
          </a:p>
        </p:txBody>
      </p:sp>
      <p:pic>
        <p:nvPicPr>
          <p:cNvPr id="9" name="Picture 8" descr="A person writing on a book&#10;&#10;Description automatically generated">
            <a:extLst>
              <a:ext uri="{FF2B5EF4-FFF2-40B4-BE49-F238E27FC236}">
                <a16:creationId xmlns:a16="http://schemas.microsoft.com/office/drawing/2014/main" id="{AEF44F4C-5A71-381F-6BDD-3B968D83FF40}"/>
              </a:ext>
            </a:extLst>
          </p:cNvPr>
          <p:cNvPicPr>
            <a:picLocks noChangeAspect="1"/>
          </p:cNvPicPr>
          <p:nvPr/>
        </p:nvPicPr>
        <p:blipFill>
          <a:blip r:embed="rId3"/>
          <a:stretch>
            <a:fillRect/>
          </a:stretch>
        </p:blipFill>
        <p:spPr>
          <a:xfrm>
            <a:off x="7163767" y="2910772"/>
            <a:ext cx="3676755" cy="2453305"/>
          </a:xfrm>
          <a:prstGeom prst="rect">
            <a:avLst/>
          </a:prstGeom>
        </p:spPr>
      </p:pic>
    </p:spTree>
    <p:extLst>
      <p:ext uri="{BB962C8B-B14F-4D97-AF65-F5344CB8AC3E}">
        <p14:creationId xmlns:p14="http://schemas.microsoft.com/office/powerpoint/2010/main" val="250576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p:txBody>
          <a:bodyPr/>
          <a:lstStyle/>
          <a:p>
            <a:r>
              <a:rPr lang="en-US" b="1" dirty="0">
                <a:latin typeface="Relative NLT Book" panose="020B0503030402040103" pitchFamily="34" charset="0"/>
              </a:rPr>
              <a:t>What is Wicked Writers: Be the Change?</a:t>
            </a:r>
          </a:p>
        </p:txBody>
      </p:sp>
      <p:sp>
        <p:nvSpPr>
          <p:cNvPr id="3" name="Content Placeholder 2">
            <a:extLst>
              <a:ext uri="{FF2B5EF4-FFF2-40B4-BE49-F238E27FC236}">
                <a16:creationId xmlns:a16="http://schemas.microsoft.com/office/drawing/2014/main" id="{C7753B0B-4111-234D-8162-D66ED1E7432A}"/>
              </a:ext>
            </a:extLst>
          </p:cNvPr>
          <p:cNvSpPr>
            <a:spLocks noGrp="1"/>
          </p:cNvSpPr>
          <p:nvPr>
            <p:ph idx="1"/>
          </p:nvPr>
        </p:nvSpPr>
        <p:spPr>
          <a:xfrm>
            <a:off x="838200" y="1687513"/>
            <a:ext cx="10515600" cy="4351338"/>
          </a:xfrm>
        </p:spPr>
        <p:txBody>
          <a:bodyPr/>
          <a:lstStyle/>
          <a:p>
            <a:endParaRPr lang="en-GB" sz="1800" dirty="0">
              <a:latin typeface="Relative NLT Book" panose="020B0503030402040103" pitchFamily="34" charset="0"/>
            </a:endParaRPr>
          </a:p>
          <a:p>
            <a:pPr>
              <a:buFont typeface="Wingdings" panose="05000000000000000000" pitchFamily="2" charset="2"/>
              <a:buChar char="§"/>
            </a:pPr>
            <a:r>
              <a:rPr lang="en-GB" sz="1800" dirty="0">
                <a:latin typeface="Relative NLT Book" panose="020B0503030402040103" pitchFamily="34" charset="0"/>
              </a:rPr>
              <a:t>The National Literacy Trust, in partnership with the stage musical </a:t>
            </a:r>
            <a:r>
              <a:rPr lang="en-GB" sz="1800" b="1" dirty="0">
                <a:latin typeface="Relative NLT Book" panose="020B0503030402040103" pitchFamily="34" charset="0"/>
              </a:rPr>
              <a:t>Wicked</a:t>
            </a:r>
            <a:r>
              <a:rPr lang="en-GB" sz="1800" dirty="0">
                <a:latin typeface="Relative NLT Book" panose="020B0503030402040103" pitchFamily="34" charset="0"/>
              </a:rPr>
              <a:t>, have created a writing competition all about changing our world – for the better. This year’s theme is the </a:t>
            </a:r>
            <a:r>
              <a:rPr lang="en-GB" sz="1800" b="1" dirty="0">
                <a:latin typeface="Relative NLT Book" panose="020B0503030402040103" pitchFamily="34" charset="0"/>
              </a:rPr>
              <a:t>environment</a:t>
            </a:r>
            <a:r>
              <a:rPr lang="en-GB" sz="1800" dirty="0">
                <a:latin typeface="Relative NLT Book" panose="020B0503030402040103" pitchFamily="34" charset="0"/>
              </a:rPr>
              <a:t>.</a:t>
            </a:r>
          </a:p>
          <a:p>
            <a:pPr>
              <a:buFont typeface="Wingdings" panose="05000000000000000000" pitchFamily="2" charset="2"/>
              <a:buChar char="§"/>
            </a:pPr>
            <a:endParaRPr lang="en-GB" sz="1800" dirty="0">
              <a:latin typeface="Relative NLT Book" panose="020B0503030402040103" pitchFamily="34" charset="0"/>
            </a:endParaRPr>
          </a:p>
          <a:p>
            <a:pPr>
              <a:buFont typeface="Wingdings" panose="05000000000000000000" pitchFamily="2" charset="2"/>
              <a:buChar char="§"/>
            </a:pPr>
            <a:r>
              <a:rPr lang="en-GB" sz="1800" dirty="0">
                <a:latin typeface="Relative NLT Book" panose="020B0503030402040103" pitchFamily="34" charset="0"/>
              </a:rPr>
              <a:t>The competition </a:t>
            </a:r>
            <a:r>
              <a:rPr lang="en-GB" sz="1800" b="1" dirty="0">
                <a:latin typeface="Relative NLT Book" panose="020B0503030402040103" pitchFamily="34" charset="0"/>
              </a:rPr>
              <a:t>opens on 29 January 2024 </a:t>
            </a:r>
            <a:r>
              <a:rPr lang="en-GB" sz="1800" dirty="0">
                <a:latin typeface="Relative NLT Book" panose="020B0503030402040103" pitchFamily="34" charset="0"/>
              </a:rPr>
              <a:t>and </a:t>
            </a:r>
            <a:r>
              <a:rPr lang="en-GB" sz="1800" b="1" dirty="0">
                <a:latin typeface="Relative NLT Book" panose="020B0503030402040103" pitchFamily="34" charset="0"/>
              </a:rPr>
              <a:t>entries must be submitted by 11 March 2024</a:t>
            </a:r>
            <a:r>
              <a:rPr lang="en-GB" sz="1800" dirty="0">
                <a:latin typeface="Relative NLT Book" panose="020B0503030402040103" pitchFamily="34" charset="0"/>
              </a:rPr>
              <a:t> for </a:t>
            </a:r>
            <a:r>
              <a:rPr lang="en-GB" sz="1800" dirty="0">
                <a:effectLst/>
                <a:latin typeface="Relative NLT Book" panose="020B0503030402040103" pitchFamily="34" charset="0"/>
                <a:ea typeface="Times New Roman" panose="02020603050405020304" pitchFamily="18" charset="0"/>
              </a:rPr>
              <a:t>pupils to be in with a chance of winning</a:t>
            </a:r>
            <a:r>
              <a:rPr lang="en-GB" sz="1800" b="1" dirty="0">
                <a:effectLst/>
                <a:latin typeface="Relative NLT Book" panose="020B0503030402040103" pitchFamily="34" charset="0"/>
                <a:ea typeface="Times New Roman" panose="02020603050405020304" pitchFamily="18" charset="0"/>
              </a:rPr>
              <a:t>, </a:t>
            </a:r>
            <a:r>
              <a:rPr lang="en-GB" sz="1800" dirty="0">
                <a:effectLst/>
                <a:latin typeface="Relative NLT Book" panose="020B0503030402040103" pitchFamily="34" charset="0"/>
                <a:ea typeface="Times New Roman" panose="02020603050405020304" pitchFamily="18" charset="0"/>
              </a:rPr>
              <a:t>you can find more information </a:t>
            </a:r>
            <a:r>
              <a:rPr lang="en-GB" sz="1800" dirty="0">
                <a:effectLst/>
                <a:latin typeface="Relative NLT Book" panose="020B0503030402040103" pitchFamily="34" charset="0"/>
                <a:ea typeface="Times New Roman" panose="02020603050405020304" pitchFamily="18" charset="0"/>
                <a:hlinkClick r:id="rId3"/>
              </a:rPr>
              <a:t>here</a:t>
            </a:r>
            <a:r>
              <a:rPr lang="en-GB" sz="1800" b="1" dirty="0">
                <a:effectLst/>
                <a:latin typeface="Relative NLT Book" panose="020B0503030402040103" pitchFamily="34" charset="0"/>
                <a:ea typeface="Times New Roman" panose="02020603050405020304" pitchFamily="18" charset="0"/>
              </a:rPr>
              <a:t>. </a:t>
            </a:r>
          </a:p>
          <a:p>
            <a:pPr>
              <a:buFont typeface="Wingdings" panose="05000000000000000000" pitchFamily="2" charset="2"/>
              <a:buChar char="§"/>
            </a:pPr>
            <a:endParaRPr lang="en-GB" sz="1800" b="1" dirty="0">
              <a:effectLst/>
              <a:latin typeface="Relative NLT Book" panose="020B0503030402040103" pitchFamily="34" charset="0"/>
              <a:ea typeface="Times New Roman" panose="02020603050405020304" pitchFamily="18" charset="0"/>
            </a:endParaRPr>
          </a:p>
          <a:p>
            <a:pPr>
              <a:buFont typeface="Wingdings" panose="05000000000000000000" pitchFamily="2" charset="2"/>
              <a:buChar char="§"/>
            </a:pPr>
            <a:r>
              <a:rPr lang="en-GB" sz="1800" dirty="0">
                <a:effectLst/>
                <a:latin typeface="Relative NLT Book" panose="020B0503030402040103" pitchFamily="34" charset="0"/>
                <a:ea typeface="Times New Roman" panose="02020603050405020304" pitchFamily="18" charset="0"/>
              </a:rPr>
              <a:t>The competition concludes with an exciting judging panel including </a:t>
            </a:r>
            <a:r>
              <a:rPr lang="en-GB" sz="1800" b="1" dirty="0">
                <a:effectLst/>
                <a:latin typeface="Relative NLT Book" panose="020B0503030402040103" pitchFamily="34" charset="0"/>
                <a:ea typeface="Times New Roman" panose="02020603050405020304" pitchFamily="18" charset="0"/>
              </a:rPr>
              <a:t>author MG Leonard</a:t>
            </a:r>
            <a:r>
              <a:rPr lang="en-GB" sz="1800" dirty="0">
                <a:latin typeface="Relative NLT Book" panose="020B0503030402040103" pitchFamily="34" charset="0"/>
                <a:ea typeface="Times New Roman" panose="02020603050405020304" pitchFamily="18" charset="0"/>
              </a:rPr>
              <a:t>, </a:t>
            </a:r>
            <a:r>
              <a:rPr lang="en-GB" sz="1800" dirty="0">
                <a:effectLst/>
                <a:latin typeface="Relative NLT Book" panose="020B0503030402040103" pitchFamily="34" charset="0"/>
                <a:ea typeface="Times New Roman" panose="02020603050405020304" pitchFamily="18" charset="0"/>
              </a:rPr>
              <a:t>incredible prizes including </a:t>
            </a:r>
            <a:r>
              <a:rPr lang="en-GB" sz="1800" b="1" dirty="0">
                <a:effectLst/>
                <a:latin typeface="Relative NLT Book" panose="020B0503030402040103" pitchFamily="34" charset="0"/>
                <a:ea typeface="Times New Roman" panose="02020603050405020304" pitchFamily="18" charset="0"/>
              </a:rPr>
              <a:t>tickets to see Wicked </a:t>
            </a:r>
            <a:r>
              <a:rPr lang="en-GB" sz="1800" dirty="0">
                <a:effectLst/>
                <a:latin typeface="Relative NLT Book" panose="020B0503030402040103" pitchFamily="34" charset="0"/>
                <a:ea typeface="Times New Roman" panose="02020603050405020304" pitchFamily="18" charset="0"/>
              </a:rPr>
              <a:t>at the Apollo Victoria Theatre in London, a </a:t>
            </a:r>
            <a:r>
              <a:rPr lang="en-GB" sz="1800" b="1" dirty="0">
                <a:effectLst/>
                <a:latin typeface="Relative NLT Book" panose="020B0503030402040103" pitchFamily="34" charset="0"/>
                <a:ea typeface="Times New Roman" panose="02020603050405020304" pitchFamily="18" charset="0"/>
              </a:rPr>
              <a:t>writing workshop </a:t>
            </a:r>
            <a:r>
              <a:rPr lang="en-GB" sz="1800" dirty="0">
                <a:effectLst/>
                <a:latin typeface="Relative NLT Book" panose="020B0503030402040103" pitchFamily="34" charset="0"/>
                <a:ea typeface="Times New Roman" panose="02020603050405020304" pitchFamily="18" charset="0"/>
              </a:rPr>
              <a:t>with MG Leonard, the chance to be published in an Anthology and a delivery of </a:t>
            </a:r>
            <a:r>
              <a:rPr lang="en-GB" sz="1800" b="1" dirty="0">
                <a:effectLst/>
                <a:latin typeface="Relative NLT Book" panose="020B0503030402040103" pitchFamily="34" charset="0"/>
                <a:ea typeface="Times New Roman" panose="02020603050405020304" pitchFamily="18" charset="0"/>
              </a:rPr>
              <a:t>amazing books </a:t>
            </a:r>
            <a:r>
              <a:rPr lang="en-GB" sz="1800" dirty="0">
                <a:effectLst/>
                <a:latin typeface="Relative NLT Book" panose="020B0503030402040103" pitchFamily="34" charset="0"/>
                <a:ea typeface="Times New Roman" panose="02020603050405020304" pitchFamily="18" charset="0"/>
              </a:rPr>
              <a:t>to your school.</a:t>
            </a:r>
            <a:endParaRPr lang="en-GB" sz="1600" b="1" dirty="0">
              <a:effectLst/>
              <a:latin typeface="Relative NLT Book" panose="020B0503030402040103" pitchFamily="34" charset="0"/>
              <a:ea typeface="Times New Roman" panose="02020603050405020304" pitchFamily="18" charset="0"/>
            </a:endParaRPr>
          </a:p>
        </p:txBody>
      </p:sp>
    </p:spTree>
    <p:extLst>
      <p:ext uri="{BB962C8B-B14F-4D97-AF65-F5344CB8AC3E}">
        <p14:creationId xmlns:p14="http://schemas.microsoft.com/office/powerpoint/2010/main" val="38744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p:txBody>
          <a:bodyPr/>
          <a:lstStyle/>
          <a:p>
            <a:r>
              <a:rPr lang="en-US" b="1" dirty="0">
                <a:latin typeface="Relative NLT Book" panose="020B0503030402040103" pitchFamily="34" charset="0"/>
              </a:rPr>
              <a:t>2024 Theme: The Environment</a:t>
            </a:r>
          </a:p>
        </p:txBody>
      </p:sp>
      <p:sp>
        <p:nvSpPr>
          <p:cNvPr id="3" name="Content Placeholder 2">
            <a:extLst>
              <a:ext uri="{FF2B5EF4-FFF2-40B4-BE49-F238E27FC236}">
                <a16:creationId xmlns:a16="http://schemas.microsoft.com/office/drawing/2014/main" id="{C7753B0B-4111-234D-8162-D66ED1E7432A}"/>
              </a:ext>
            </a:extLst>
          </p:cNvPr>
          <p:cNvSpPr>
            <a:spLocks noGrp="1"/>
          </p:cNvSpPr>
          <p:nvPr>
            <p:ph idx="1"/>
          </p:nvPr>
        </p:nvSpPr>
        <p:spPr>
          <a:xfrm>
            <a:off x="976086" y="1703775"/>
            <a:ext cx="4556613" cy="3533453"/>
          </a:xfrm>
        </p:spPr>
        <p:txBody>
          <a:bodyPr>
            <a:normAutofit/>
          </a:bodyPr>
          <a:lstStyle/>
          <a:p>
            <a:endParaRPr lang="en-GB" sz="1900" dirty="0">
              <a:latin typeface="Relative NLT Book" panose="020B0503030402040103" pitchFamily="34" charset="0"/>
            </a:endParaRPr>
          </a:p>
          <a:p>
            <a:r>
              <a:rPr lang="en-GB" sz="1800" dirty="0">
                <a:latin typeface="Relative NLT Book" panose="020B0503030402040103" pitchFamily="34" charset="0"/>
              </a:rPr>
              <a:t>This year, you will be writing persuasively and talking about the change you’d like to see!</a:t>
            </a:r>
          </a:p>
          <a:p>
            <a:endParaRPr lang="en-GB" sz="1800" dirty="0">
              <a:latin typeface="Relative NLT Book" panose="020B0503030402040103" pitchFamily="34" charset="0"/>
            </a:endParaRPr>
          </a:p>
          <a:p>
            <a:r>
              <a:rPr lang="en-GB" sz="1800" dirty="0">
                <a:latin typeface="Relative NLT Book" panose="020B0503030402040103" pitchFamily="34" charset="0"/>
              </a:rPr>
              <a:t>This means writing about an </a:t>
            </a:r>
            <a:r>
              <a:rPr lang="en-GB" sz="1800" b="1" dirty="0">
                <a:latin typeface="Relative NLT Book" panose="020B0503030402040103" pitchFamily="34" charset="0"/>
              </a:rPr>
              <a:t>environmental issue </a:t>
            </a:r>
            <a:r>
              <a:rPr lang="en-GB" sz="1800" dirty="0">
                <a:latin typeface="Relative NLT Book" panose="020B0503030402040103" pitchFamily="34" charset="0"/>
              </a:rPr>
              <a:t>that you’re passionate about to motivate your audience to </a:t>
            </a:r>
            <a:r>
              <a:rPr lang="en-GB" sz="1800" b="1" dirty="0">
                <a:latin typeface="Relative NLT Book" panose="020B0503030402040103" pitchFamily="34" charset="0"/>
              </a:rPr>
              <a:t>make a change</a:t>
            </a:r>
            <a:r>
              <a:rPr lang="en-GB" sz="1800" dirty="0">
                <a:latin typeface="Relative NLT Book" panose="020B0503030402040103" pitchFamily="34" charset="0"/>
              </a:rPr>
              <a:t>. </a:t>
            </a:r>
          </a:p>
          <a:p>
            <a:endParaRPr lang="en-GB" sz="1900" dirty="0">
              <a:latin typeface="Relative NLT Book" panose="020B0503030402040103" pitchFamily="34" charset="0"/>
            </a:endParaRPr>
          </a:p>
          <a:p>
            <a:pPr marL="0" indent="0">
              <a:buNone/>
            </a:pPr>
            <a:endParaRPr lang="en-GB" sz="1600" b="1" dirty="0">
              <a:effectLst/>
              <a:latin typeface="Relative NLT Book" panose="020B0503030402040103" pitchFamily="34" charset="0"/>
              <a:ea typeface="Times New Roman" panose="02020603050405020304" pitchFamily="18" charset="0"/>
            </a:endParaRPr>
          </a:p>
        </p:txBody>
      </p:sp>
      <p:pic>
        <p:nvPicPr>
          <p:cNvPr id="6" name="Picture 5" descr="A person writing on a notebook&#10;&#10;Description automatically generated">
            <a:extLst>
              <a:ext uri="{FF2B5EF4-FFF2-40B4-BE49-F238E27FC236}">
                <a16:creationId xmlns:a16="http://schemas.microsoft.com/office/drawing/2014/main" id="{1CB28478-CFF6-CCEB-7CA7-E92C7673C18F}"/>
              </a:ext>
            </a:extLst>
          </p:cNvPr>
          <p:cNvPicPr>
            <a:picLocks noChangeAspect="1"/>
          </p:cNvPicPr>
          <p:nvPr/>
        </p:nvPicPr>
        <p:blipFill>
          <a:blip r:embed="rId4"/>
          <a:stretch>
            <a:fillRect/>
          </a:stretch>
        </p:blipFill>
        <p:spPr>
          <a:xfrm>
            <a:off x="6823758" y="2123150"/>
            <a:ext cx="3917548" cy="2611699"/>
          </a:xfrm>
          <a:prstGeom prst="rect">
            <a:avLst/>
          </a:prstGeom>
        </p:spPr>
      </p:pic>
    </p:spTree>
    <p:extLst>
      <p:ext uri="{BB962C8B-B14F-4D97-AF65-F5344CB8AC3E}">
        <p14:creationId xmlns:p14="http://schemas.microsoft.com/office/powerpoint/2010/main" val="402690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p:txBody>
          <a:bodyPr/>
          <a:lstStyle/>
          <a:p>
            <a:r>
              <a:rPr lang="en-US" b="1" dirty="0">
                <a:latin typeface="Relative NLT Book" panose="020B0503030402040103" pitchFamily="34" charset="0"/>
              </a:rPr>
              <a:t>2024 Theme: The Environment</a:t>
            </a:r>
          </a:p>
        </p:txBody>
      </p:sp>
      <p:sp>
        <p:nvSpPr>
          <p:cNvPr id="3" name="Content Placeholder 2">
            <a:extLst>
              <a:ext uri="{FF2B5EF4-FFF2-40B4-BE49-F238E27FC236}">
                <a16:creationId xmlns:a16="http://schemas.microsoft.com/office/drawing/2014/main" id="{C7753B0B-4111-234D-8162-D66ED1E7432A}"/>
              </a:ext>
            </a:extLst>
          </p:cNvPr>
          <p:cNvSpPr>
            <a:spLocks noGrp="1"/>
          </p:cNvSpPr>
          <p:nvPr>
            <p:ph idx="1"/>
          </p:nvPr>
        </p:nvSpPr>
        <p:spPr>
          <a:xfrm>
            <a:off x="7014259" y="1363132"/>
            <a:ext cx="4086322" cy="3533453"/>
          </a:xfrm>
        </p:spPr>
        <p:txBody>
          <a:bodyPr>
            <a:normAutofit fontScale="92500" lnSpcReduction="10000"/>
          </a:bodyPr>
          <a:lstStyle/>
          <a:p>
            <a:endParaRPr lang="en-GB" sz="1900" dirty="0">
              <a:latin typeface="Relative NLT Book" panose="020B0503030402040103" pitchFamily="34" charset="0"/>
            </a:endParaRPr>
          </a:p>
          <a:p>
            <a:endParaRPr lang="en-GB" sz="1900" dirty="0">
              <a:latin typeface="Relative NLT Book" panose="020B0503030402040103" pitchFamily="34" charset="0"/>
            </a:endParaRPr>
          </a:p>
          <a:p>
            <a:r>
              <a:rPr lang="en-GB" sz="1900" dirty="0">
                <a:latin typeface="Relative NLT Book" panose="020B0503030402040103" pitchFamily="34" charset="0"/>
              </a:rPr>
              <a:t>You could be talking about reducing plastic waste, protecting endangered species, access to clean water, or the effects of the climate crisis on particular groups of people. Or many other things! </a:t>
            </a:r>
          </a:p>
          <a:p>
            <a:endParaRPr lang="en-GB" sz="1900" dirty="0">
              <a:latin typeface="Relative NLT Book" panose="020B0503030402040103" pitchFamily="34" charset="0"/>
            </a:endParaRPr>
          </a:p>
          <a:p>
            <a:r>
              <a:rPr lang="en-GB" sz="1900" dirty="0">
                <a:latin typeface="Relative NLT Book" panose="020B0503030402040103" pitchFamily="34" charset="0"/>
              </a:rPr>
              <a:t>The trick is to write about something you have strong feelings towards as this will show in your writing. </a:t>
            </a:r>
          </a:p>
          <a:p>
            <a:pPr marL="0" indent="0">
              <a:buNone/>
            </a:pPr>
            <a:endParaRPr lang="en-GB" sz="1600" b="1" dirty="0">
              <a:effectLst/>
              <a:latin typeface="Relative NLT Book" panose="020B0503030402040103" pitchFamily="34" charset="0"/>
              <a:ea typeface="Times New Roman" panose="02020603050405020304" pitchFamily="18" charset="0"/>
            </a:endParaRPr>
          </a:p>
        </p:txBody>
      </p:sp>
      <p:pic>
        <p:nvPicPr>
          <p:cNvPr id="6" name="Picture 5" descr="Polar bears walking on ice&#10;&#10;Description automatically generated">
            <a:extLst>
              <a:ext uri="{FF2B5EF4-FFF2-40B4-BE49-F238E27FC236}">
                <a16:creationId xmlns:a16="http://schemas.microsoft.com/office/drawing/2014/main" id="{5519CCA1-20E4-DC4F-1E36-8DF00899C617}"/>
              </a:ext>
            </a:extLst>
          </p:cNvPr>
          <p:cNvPicPr>
            <a:picLocks noChangeAspect="1"/>
          </p:cNvPicPr>
          <p:nvPr/>
        </p:nvPicPr>
        <p:blipFill>
          <a:blip r:embed="rId4"/>
          <a:stretch>
            <a:fillRect/>
          </a:stretch>
        </p:blipFill>
        <p:spPr>
          <a:xfrm>
            <a:off x="1249584" y="2082831"/>
            <a:ext cx="3994184" cy="2662789"/>
          </a:xfrm>
          <a:prstGeom prst="rect">
            <a:avLst/>
          </a:prstGeom>
        </p:spPr>
      </p:pic>
    </p:spTree>
    <p:extLst>
      <p:ext uri="{BB962C8B-B14F-4D97-AF65-F5344CB8AC3E}">
        <p14:creationId xmlns:p14="http://schemas.microsoft.com/office/powerpoint/2010/main" val="245555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p:txBody>
          <a:bodyPr/>
          <a:lstStyle/>
          <a:p>
            <a:r>
              <a:rPr lang="en-US" b="1" dirty="0">
                <a:latin typeface="Relative NLT Book" panose="020B0503030402040103" pitchFamily="34" charset="0"/>
              </a:rPr>
              <a:t>Examples of Ideas for Change</a:t>
            </a:r>
          </a:p>
        </p:txBody>
      </p:sp>
      <p:sp>
        <p:nvSpPr>
          <p:cNvPr id="3" name="Content Placeholder 2">
            <a:extLst>
              <a:ext uri="{FF2B5EF4-FFF2-40B4-BE49-F238E27FC236}">
                <a16:creationId xmlns:a16="http://schemas.microsoft.com/office/drawing/2014/main" id="{C7753B0B-4111-234D-8162-D66ED1E7432A}"/>
              </a:ext>
            </a:extLst>
          </p:cNvPr>
          <p:cNvSpPr>
            <a:spLocks noGrp="1"/>
          </p:cNvSpPr>
          <p:nvPr>
            <p:ph idx="1"/>
          </p:nvPr>
        </p:nvSpPr>
        <p:spPr>
          <a:xfrm>
            <a:off x="838200" y="1825625"/>
            <a:ext cx="3710651" cy="3475580"/>
          </a:xfrm>
        </p:spPr>
        <p:txBody>
          <a:bodyPr/>
          <a:lstStyle/>
          <a:p>
            <a:endParaRPr lang="en-GB" sz="1800" dirty="0">
              <a:latin typeface="NLT Relative"/>
            </a:endParaRPr>
          </a:p>
          <a:p>
            <a:pPr marL="0" indent="0">
              <a:buNone/>
            </a:pPr>
            <a:endParaRPr lang="en-GB" sz="1600" b="1" dirty="0">
              <a:effectLst/>
              <a:latin typeface="PT Sans" panose="020B050302020302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99ED3E42-E106-3A31-A1BA-8D0C8EFDA986}"/>
              </a:ext>
            </a:extLst>
          </p:cNvPr>
          <p:cNvSpPr txBox="1"/>
          <p:nvPr/>
        </p:nvSpPr>
        <p:spPr>
          <a:xfrm>
            <a:off x="925975" y="1944547"/>
            <a:ext cx="3102015" cy="3139321"/>
          </a:xfrm>
          <a:prstGeom prst="rect">
            <a:avLst/>
          </a:prstGeom>
          <a:noFill/>
        </p:spPr>
        <p:txBody>
          <a:bodyPr wrap="square" rtlCol="0">
            <a:spAutoFit/>
          </a:bodyPr>
          <a:lstStyle/>
          <a:p>
            <a:r>
              <a:rPr lang="en-GB" b="1" dirty="0">
                <a:latin typeface="Relative NLT Book" panose="020B0503030402040103" pitchFamily="34" charset="0"/>
              </a:rPr>
              <a:t>School ideas</a:t>
            </a:r>
          </a:p>
          <a:p>
            <a:endParaRPr lang="en-GB" dirty="0">
              <a:latin typeface="Relative NLT Book" panose="020B0503030402040103" pitchFamily="34" charset="0"/>
            </a:endParaRPr>
          </a:p>
          <a:p>
            <a:r>
              <a:rPr lang="en-GB" dirty="0">
                <a:latin typeface="Relative NLT Book" panose="020B0503030402040103" pitchFamily="34" charset="0"/>
              </a:rPr>
              <a:t>Does your school have a recycling policy?</a:t>
            </a:r>
          </a:p>
          <a:p>
            <a:endParaRPr lang="en-GB" dirty="0">
              <a:latin typeface="Relative NLT Book" panose="020B0503030402040103" pitchFamily="34" charset="0"/>
            </a:endParaRPr>
          </a:p>
          <a:p>
            <a:r>
              <a:rPr lang="en-GB" dirty="0">
                <a:latin typeface="Relative NLT Book" panose="020B0503030402040103" pitchFamily="34" charset="0"/>
              </a:rPr>
              <a:t>Does your school use energy carefully?</a:t>
            </a:r>
          </a:p>
          <a:p>
            <a:endParaRPr lang="en-GB" dirty="0">
              <a:latin typeface="Relative NLT Book" panose="020B0503030402040103" pitchFamily="34" charset="0"/>
            </a:endParaRPr>
          </a:p>
          <a:p>
            <a:r>
              <a:rPr lang="en-GB" dirty="0">
                <a:latin typeface="Relative NLT Book" panose="020B0503030402040103" pitchFamily="34" charset="0"/>
              </a:rPr>
              <a:t>Do you agree with what your school kitchen does with unsold food and drink?</a:t>
            </a:r>
          </a:p>
        </p:txBody>
      </p:sp>
      <p:sp>
        <p:nvSpPr>
          <p:cNvPr id="5" name="TextBox 4">
            <a:extLst>
              <a:ext uri="{FF2B5EF4-FFF2-40B4-BE49-F238E27FC236}">
                <a16:creationId xmlns:a16="http://schemas.microsoft.com/office/drawing/2014/main" id="{FF3805A2-A2C5-E10F-A4DB-5857DF607F94}"/>
              </a:ext>
            </a:extLst>
          </p:cNvPr>
          <p:cNvSpPr txBox="1"/>
          <p:nvPr/>
        </p:nvSpPr>
        <p:spPr>
          <a:xfrm>
            <a:off x="4541136" y="1944546"/>
            <a:ext cx="3102015" cy="3139321"/>
          </a:xfrm>
          <a:prstGeom prst="rect">
            <a:avLst/>
          </a:prstGeom>
          <a:noFill/>
        </p:spPr>
        <p:txBody>
          <a:bodyPr wrap="square" rtlCol="0">
            <a:spAutoFit/>
          </a:bodyPr>
          <a:lstStyle/>
          <a:p>
            <a:r>
              <a:rPr lang="en-GB" b="1" dirty="0">
                <a:latin typeface="Relative NLT Book" panose="020B0503030402040103" pitchFamily="34" charset="0"/>
              </a:rPr>
              <a:t>Local ideas</a:t>
            </a:r>
          </a:p>
          <a:p>
            <a:endParaRPr lang="en-GB" dirty="0">
              <a:latin typeface="Relative NLT Book" panose="020B0503030402040103" pitchFamily="34" charset="0"/>
            </a:endParaRPr>
          </a:p>
          <a:p>
            <a:r>
              <a:rPr lang="en-GB" dirty="0">
                <a:latin typeface="Relative NLT Book" panose="020B0503030402040103" pitchFamily="34" charset="0"/>
              </a:rPr>
              <a:t>Does your community value recycling?</a:t>
            </a:r>
          </a:p>
          <a:p>
            <a:endParaRPr lang="en-GB" dirty="0">
              <a:latin typeface="Relative NLT Book" panose="020B0503030402040103" pitchFamily="34" charset="0"/>
            </a:endParaRPr>
          </a:p>
          <a:p>
            <a:r>
              <a:rPr lang="en-GB" dirty="0">
                <a:latin typeface="Relative NLT Book" panose="020B0503030402040103" pitchFamily="34" charset="0"/>
              </a:rPr>
              <a:t>Does your community prioritise public transport?</a:t>
            </a:r>
          </a:p>
          <a:p>
            <a:endParaRPr lang="en-GB" dirty="0">
              <a:latin typeface="Relative NLT Book" panose="020B0503030402040103" pitchFamily="34" charset="0"/>
            </a:endParaRPr>
          </a:p>
          <a:p>
            <a:r>
              <a:rPr lang="en-GB" dirty="0">
                <a:latin typeface="Relative NLT Book" panose="020B0503030402040103" pitchFamily="34" charset="0"/>
              </a:rPr>
              <a:t>What does the community do to help wildlife?</a:t>
            </a:r>
          </a:p>
          <a:p>
            <a:endParaRPr lang="en-GB" dirty="0">
              <a:latin typeface="Relative NLT Book" panose="020B0503030402040103" pitchFamily="34" charset="0"/>
            </a:endParaRPr>
          </a:p>
        </p:txBody>
      </p:sp>
      <p:sp>
        <p:nvSpPr>
          <p:cNvPr id="6" name="TextBox 5">
            <a:extLst>
              <a:ext uri="{FF2B5EF4-FFF2-40B4-BE49-F238E27FC236}">
                <a16:creationId xmlns:a16="http://schemas.microsoft.com/office/drawing/2014/main" id="{A458114A-9908-A1A6-D657-A78EA3EF3037}"/>
              </a:ext>
            </a:extLst>
          </p:cNvPr>
          <p:cNvSpPr txBox="1"/>
          <p:nvPr/>
        </p:nvSpPr>
        <p:spPr>
          <a:xfrm>
            <a:off x="8156297" y="1965175"/>
            <a:ext cx="3102015" cy="3139321"/>
          </a:xfrm>
          <a:prstGeom prst="rect">
            <a:avLst/>
          </a:prstGeom>
          <a:noFill/>
        </p:spPr>
        <p:txBody>
          <a:bodyPr wrap="square" rtlCol="0">
            <a:spAutoFit/>
          </a:bodyPr>
          <a:lstStyle/>
          <a:p>
            <a:r>
              <a:rPr lang="en-GB" b="1" dirty="0">
                <a:latin typeface="Relative NLT Book" panose="020B0503030402040103" pitchFamily="34" charset="0"/>
              </a:rPr>
              <a:t>Worldwide ideas</a:t>
            </a:r>
          </a:p>
          <a:p>
            <a:endParaRPr lang="en-GB" dirty="0">
              <a:latin typeface="Relative NLT Book" panose="020B0503030402040103" pitchFamily="34" charset="0"/>
            </a:endParaRPr>
          </a:p>
          <a:p>
            <a:r>
              <a:rPr lang="en-GB" dirty="0">
                <a:latin typeface="Relative NLT Book" panose="020B0503030402040103" pitchFamily="34" charset="0"/>
              </a:rPr>
              <a:t>Do people around the world have access to clean water?</a:t>
            </a:r>
          </a:p>
          <a:p>
            <a:endParaRPr lang="en-GB" dirty="0">
              <a:latin typeface="Relative NLT Book" panose="020B0503030402040103" pitchFamily="34" charset="0"/>
            </a:endParaRPr>
          </a:p>
          <a:p>
            <a:r>
              <a:rPr lang="en-GB" dirty="0">
                <a:latin typeface="Relative NLT Book" panose="020B0503030402040103" pitchFamily="34" charset="0"/>
              </a:rPr>
              <a:t>Will the climate crisis affect everyone equally?</a:t>
            </a:r>
          </a:p>
          <a:p>
            <a:endParaRPr lang="en-GB" dirty="0">
              <a:latin typeface="Relative NLT Book" panose="020B0503030402040103" pitchFamily="34" charset="0"/>
            </a:endParaRPr>
          </a:p>
          <a:p>
            <a:r>
              <a:rPr lang="en-GB" dirty="0">
                <a:latin typeface="Relative NLT Book" panose="020B0503030402040103" pitchFamily="34" charset="0"/>
              </a:rPr>
              <a:t>Are the oceans being looked after?</a:t>
            </a:r>
          </a:p>
        </p:txBody>
      </p:sp>
    </p:spTree>
    <p:extLst>
      <p:ext uri="{BB962C8B-B14F-4D97-AF65-F5344CB8AC3E}">
        <p14:creationId xmlns:p14="http://schemas.microsoft.com/office/powerpoint/2010/main" val="3509082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p:txBody>
          <a:bodyPr/>
          <a:lstStyle/>
          <a:p>
            <a:r>
              <a:rPr lang="en-US" b="1" dirty="0">
                <a:latin typeface="Relative NLT Book" panose="020B0503030402040103" pitchFamily="34" charset="0"/>
              </a:rPr>
              <a:t>Introducing Wicked</a:t>
            </a:r>
          </a:p>
        </p:txBody>
      </p:sp>
      <p:sp>
        <p:nvSpPr>
          <p:cNvPr id="3" name="Content Placeholder 2">
            <a:extLst>
              <a:ext uri="{FF2B5EF4-FFF2-40B4-BE49-F238E27FC236}">
                <a16:creationId xmlns:a16="http://schemas.microsoft.com/office/drawing/2014/main" id="{C7753B0B-4111-234D-8162-D66ED1E7432A}"/>
              </a:ext>
            </a:extLst>
          </p:cNvPr>
          <p:cNvSpPr>
            <a:spLocks noGrp="1"/>
          </p:cNvSpPr>
          <p:nvPr>
            <p:ph idx="1"/>
          </p:nvPr>
        </p:nvSpPr>
        <p:spPr>
          <a:xfrm>
            <a:off x="838200" y="1825624"/>
            <a:ext cx="4092615" cy="3301961"/>
          </a:xfrm>
        </p:spPr>
        <p:txBody>
          <a:bodyPr>
            <a:normAutofit/>
          </a:bodyPr>
          <a:lstStyle/>
          <a:p>
            <a:pPr marL="0" indent="0">
              <a:buNone/>
            </a:pPr>
            <a:r>
              <a:rPr lang="en-GB" sz="1800" dirty="0">
                <a:effectLst/>
                <a:latin typeface="Relative NLT Book" panose="020B0503030402040103" pitchFamily="34" charset="0"/>
                <a:ea typeface="Times New Roman" panose="02020603050405020304" pitchFamily="18" charset="0"/>
              </a:rPr>
              <a:t>Change for the better is a key theme in </a:t>
            </a:r>
            <a:r>
              <a:rPr lang="en-GB" sz="1800" b="1" dirty="0">
                <a:effectLst/>
                <a:latin typeface="Relative NLT Book" panose="020B0503030402040103" pitchFamily="34" charset="0"/>
                <a:ea typeface="Times New Roman" panose="02020603050405020304" pitchFamily="18" charset="0"/>
              </a:rPr>
              <a:t>Wicked</a:t>
            </a:r>
            <a:r>
              <a:rPr lang="en-GB" sz="1800" dirty="0">
                <a:effectLst/>
                <a:latin typeface="Relative NLT Book" panose="020B0503030402040103" pitchFamily="34" charset="0"/>
                <a:ea typeface="Times New Roman" panose="02020603050405020304" pitchFamily="18" charset="0"/>
              </a:rPr>
              <a:t> and the subject of the song </a:t>
            </a:r>
            <a:r>
              <a:rPr lang="en-GB" sz="1800" i="1" dirty="0">
                <a:effectLst/>
                <a:latin typeface="Relative NLT Book" panose="020B0503030402040103" pitchFamily="34" charset="0"/>
                <a:ea typeface="Times New Roman" panose="02020603050405020304" pitchFamily="18" charset="0"/>
              </a:rPr>
              <a:t>For Good</a:t>
            </a:r>
            <a:r>
              <a:rPr lang="en-GB" sz="1800" dirty="0">
                <a:effectLst/>
                <a:latin typeface="Relative NLT Book" panose="020B0503030402040103" pitchFamily="34" charset="0"/>
                <a:ea typeface="Times New Roman" panose="02020603050405020304" pitchFamily="18" charset="0"/>
              </a:rPr>
              <a:t>, which sees the </a:t>
            </a:r>
            <a:r>
              <a:rPr lang="en-GB" sz="1800" b="1" dirty="0">
                <a:effectLst/>
                <a:latin typeface="Relative NLT Book" panose="020B0503030402040103" pitchFamily="34" charset="0"/>
                <a:ea typeface="Times New Roman" panose="02020603050405020304" pitchFamily="18" charset="0"/>
              </a:rPr>
              <a:t>Wicked Witch of the West </a:t>
            </a:r>
            <a:r>
              <a:rPr lang="en-GB" sz="1800" dirty="0">
                <a:effectLst/>
                <a:latin typeface="Relative NLT Book" panose="020B0503030402040103" pitchFamily="34" charset="0"/>
                <a:ea typeface="Times New Roman" panose="02020603050405020304" pitchFamily="18" charset="0"/>
              </a:rPr>
              <a:t>and </a:t>
            </a:r>
            <a:r>
              <a:rPr lang="en-GB" sz="1800" b="1" dirty="0">
                <a:effectLst/>
                <a:latin typeface="Relative NLT Book" panose="020B0503030402040103" pitchFamily="34" charset="0"/>
                <a:ea typeface="Times New Roman" panose="02020603050405020304" pitchFamily="18" charset="0"/>
              </a:rPr>
              <a:t>Glinda The Good</a:t>
            </a:r>
            <a:r>
              <a:rPr lang="en-GB" sz="1800" dirty="0">
                <a:effectLst/>
                <a:latin typeface="Relative NLT Book" panose="020B0503030402040103" pitchFamily="34" charset="0"/>
                <a:ea typeface="Times New Roman" panose="02020603050405020304" pitchFamily="18" charset="0"/>
              </a:rPr>
              <a:t> singing about how their friendship has changed their lives</a:t>
            </a:r>
          </a:p>
          <a:p>
            <a:pPr marL="0" indent="0">
              <a:buNone/>
            </a:pPr>
            <a:r>
              <a:rPr lang="en-GB" sz="1800" dirty="0">
                <a:effectLst/>
                <a:latin typeface="Relative NLT Book" panose="020B0503030402040103" pitchFamily="34" charset="0"/>
                <a:ea typeface="Times New Roman" panose="02020603050405020304" pitchFamily="18" charset="0"/>
              </a:rPr>
              <a:t> ‘Because I knew you, I have been changed for good’.</a:t>
            </a:r>
          </a:p>
          <a:p>
            <a:pPr marL="0" indent="0">
              <a:buNone/>
            </a:pPr>
            <a:endParaRPr lang="en-GB" sz="1800" dirty="0">
              <a:latin typeface="Relative NLT Book" panose="020B0503030402040103" pitchFamily="34" charset="0"/>
              <a:ea typeface="Times New Roman" panose="02020603050405020304" pitchFamily="18" charset="0"/>
            </a:endParaRPr>
          </a:p>
          <a:p>
            <a:pPr marL="0" indent="0">
              <a:buNone/>
            </a:pPr>
            <a:r>
              <a:rPr lang="en-GB" sz="1800" dirty="0">
                <a:effectLst/>
                <a:latin typeface="Relative NLT Book" panose="020B0503030402040103" pitchFamily="34" charset="0"/>
                <a:ea typeface="Times New Roman" panose="02020603050405020304" pitchFamily="18" charset="0"/>
              </a:rPr>
              <a:t>Watch the video from </a:t>
            </a:r>
            <a:r>
              <a:rPr lang="en-GB" sz="1800" b="1" dirty="0">
                <a:effectLst/>
                <a:latin typeface="Relative NLT Book" panose="020B0503030402040103" pitchFamily="34" charset="0"/>
                <a:ea typeface="Times New Roman" panose="02020603050405020304" pitchFamily="18" charset="0"/>
              </a:rPr>
              <a:t>Wicked. </a:t>
            </a:r>
            <a:endParaRPr lang="en-GB" sz="1800" dirty="0">
              <a:effectLst/>
              <a:latin typeface="Relative NLT Book" panose="020B0503030402040103" pitchFamily="34" charset="0"/>
              <a:ea typeface="Times New Roman" panose="02020603050405020304" pitchFamily="18" charset="0"/>
            </a:endParaRPr>
          </a:p>
          <a:p>
            <a:endParaRPr lang="en-GB" sz="1800" b="1" dirty="0">
              <a:effectLst/>
              <a:latin typeface="Relative NLT Book" panose="020B0503030402040103" pitchFamily="34"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B805B903-DDC9-53C8-9A42-3F2ECAF03C7A}"/>
              </a:ext>
            </a:extLst>
          </p:cNvPr>
          <p:cNvSpPr txBox="1">
            <a:spLocks/>
          </p:cNvSpPr>
          <p:nvPr/>
        </p:nvSpPr>
        <p:spPr>
          <a:xfrm>
            <a:off x="6592747" y="1778019"/>
            <a:ext cx="4092615" cy="3301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latin typeface="NLT Relative"/>
                <a:ea typeface="Times New Roman" panose="02020603050405020304" pitchFamily="18" charset="0"/>
              </a:rPr>
              <a:t>. </a:t>
            </a:r>
          </a:p>
          <a:p>
            <a:endParaRPr lang="en-GB" sz="1800" b="1" dirty="0">
              <a:latin typeface="NLT Relative"/>
              <a:ea typeface="Times New Roman" panose="02020603050405020304" pitchFamily="18" charset="0"/>
            </a:endParaRPr>
          </a:p>
        </p:txBody>
      </p:sp>
      <p:pic>
        <p:nvPicPr>
          <p:cNvPr id="7" name="Picture 6" descr="A purple and white background&#10;&#10;Description automatically generated">
            <a:hlinkClick r:id="rId3"/>
            <a:extLst>
              <a:ext uri="{FF2B5EF4-FFF2-40B4-BE49-F238E27FC236}">
                <a16:creationId xmlns:a16="http://schemas.microsoft.com/office/drawing/2014/main" id="{7AC2FD28-55CE-B1E9-8C14-34329B8EEE98}"/>
              </a:ext>
            </a:extLst>
          </p:cNvPr>
          <p:cNvPicPr>
            <a:picLocks noChangeAspect="1"/>
          </p:cNvPicPr>
          <p:nvPr/>
        </p:nvPicPr>
        <p:blipFill>
          <a:blip r:embed="rId4"/>
          <a:stretch>
            <a:fillRect/>
          </a:stretch>
        </p:blipFill>
        <p:spPr>
          <a:xfrm>
            <a:off x="5798916" y="1825624"/>
            <a:ext cx="5693567" cy="3116766"/>
          </a:xfrm>
          <a:prstGeom prst="rect">
            <a:avLst/>
          </a:prstGeom>
        </p:spPr>
      </p:pic>
    </p:spTree>
    <p:extLst>
      <p:ext uri="{BB962C8B-B14F-4D97-AF65-F5344CB8AC3E}">
        <p14:creationId xmlns:p14="http://schemas.microsoft.com/office/powerpoint/2010/main" val="67276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p:txBody>
          <a:bodyPr/>
          <a:lstStyle/>
          <a:p>
            <a:r>
              <a:rPr lang="en-US" b="1" dirty="0">
                <a:latin typeface="Relative NLT Book" panose="020B0503030402040103" pitchFamily="34" charset="0"/>
              </a:rPr>
              <a:t>Lessons</a:t>
            </a:r>
          </a:p>
        </p:txBody>
      </p:sp>
      <p:sp>
        <p:nvSpPr>
          <p:cNvPr id="3" name="Content Placeholder 2">
            <a:extLst>
              <a:ext uri="{FF2B5EF4-FFF2-40B4-BE49-F238E27FC236}">
                <a16:creationId xmlns:a16="http://schemas.microsoft.com/office/drawing/2014/main" id="{C7753B0B-4111-234D-8162-D66ED1E7432A}"/>
              </a:ext>
            </a:extLst>
          </p:cNvPr>
          <p:cNvSpPr>
            <a:spLocks noGrp="1"/>
          </p:cNvSpPr>
          <p:nvPr>
            <p:ph idx="1"/>
          </p:nvPr>
        </p:nvSpPr>
        <p:spPr>
          <a:xfrm>
            <a:off x="1233163" y="1518309"/>
            <a:ext cx="6157731" cy="4188010"/>
          </a:xfrm>
        </p:spPr>
        <p:txBody>
          <a:bodyPr>
            <a:noAutofit/>
          </a:bodyPr>
          <a:lstStyle/>
          <a:p>
            <a:pPr marL="0" indent="0">
              <a:lnSpc>
                <a:spcPct val="150000"/>
              </a:lnSpc>
              <a:buNone/>
            </a:pPr>
            <a:r>
              <a:rPr lang="en-GB" sz="1800" b="1" dirty="0">
                <a:effectLst/>
                <a:latin typeface="Relative NLT Book" panose="020B0503030402040103" pitchFamily="34" charset="0"/>
                <a:ea typeface="Calibri" panose="020F0502020204030204" pitchFamily="34" charset="0"/>
                <a:cs typeface="Times New Roman" panose="02020603050405020304" pitchFamily="18" charset="0"/>
              </a:rPr>
              <a:t>Throughout these sessions, you will have the opportunity to:</a:t>
            </a:r>
          </a:p>
          <a:p>
            <a:pPr marL="0" indent="0">
              <a:lnSpc>
                <a:spcPct val="150000"/>
              </a:lnSpc>
              <a:buNone/>
            </a:pPr>
            <a:endParaRPr lang="en-GB" sz="1800" b="1" dirty="0">
              <a:effectLst/>
              <a:latin typeface="Relative NLT Book" panose="020B0503030402040103" pitchFamily="34" charset="0"/>
              <a:ea typeface="Calibri" panose="020F0502020204030204" pitchFamily="34" charset="0"/>
              <a:cs typeface="Times New Roman" panose="02020603050405020304" pitchFamily="18" charset="0"/>
            </a:endParaRPr>
          </a:p>
          <a:p>
            <a:pPr marL="0" lvl="0" indent="0">
              <a:lnSpc>
                <a:spcPct val="150000"/>
              </a:lnSpc>
              <a:spcBef>
                <a:spcPts val="200"/>
              </a:spcBef>
              <a:buNone/>
            </a:pPr>
            <a:r>
              <a:rPr lang="en-GB" sz="1800" b="1" u="none" strike="noStrike" dirty="0">
                <a:solidFill>
                  <a:srgbClr val="000000"/>
                </a:solidFill>
                <a:effectLst/>
                <a:latin typeface="Relative NLT Book" panose="020B0503030402040103" pitchFamily="34" charset="0"/>
                <a:ea typeface="Times New Roman" panose="02020603050405020304" pitchFamily="18" charset="0"/>
                <a:cs typeface="Times New Roman" panose="02020603050405020304" pitchFamily="18" charset="0"/>
              </a:rPr>
              <a:t>Lesson one</a:t>
            </a:r>
            <a:endParaRPr lang="en-GB" sz="1800" b="1" dirty="0">
              <a:solidFill>
                <a:srgbClr val="000000"/>
              </a:solidFill>
              <a:latin typeface="Relative NLT Book" panose="020B0503030402040103" pitchFamily="34" charset="0"/>
              <a:ea typeface="Times New Roman" panose="02020603050405020304" pitchFamily="18" charset="0"/>
              <a:cs typeface="Times New Roman" panose="02020603050405020304" pitchFamily="18" charset="0"/>
            </a:endParaRPr>
          </a:p>
          <a:p>
            <a:pPr lvl="0">
              <a:lnSpc>
                <a:spcPct val="150000"/>
              </a:lnSpc>
              <a:spcBef>
                <a:spcPts val="200"/>
              </a:spcBef>
              <a:buFont typeface="Wingdings" panose="05000000000000000000" pitchFamily="2" charset="2"/>
              <a:buChar char="§"/>
            </a:pPr>
            <a:r>
              <a:rPr lang="en-GB" sz="1800" b="1" u="none" strike="noStrike" dirty="0">
                <a:solidFill>
                  <a:srgbClr val="000000"/>
                </a:solidFill>
                <a:effectLst/>
                <a:latin typeface="Relative NLT Book" panose="020B0503030402040103" pitchFamily="34" charset="0"/>
                <a:ea typeface="Times New Roman" panose="02020603050405020304" pitchFamily="18" charset="0"/>
                <a:cs typeface="Times New Roman" panose="02020603050405020304" pitchFamily="18" charset="0"/>
              </a:rPr>
              <a:t>Build your confidence </a:t>
            </a:r>
            <a:r>
              <a:rPr lang="en-GB" sz="1800" u="none" strike="noStrike" dirty="0">
                <a:solidFill>
                  <a:srgbClr val="000000"/>
                </a:solidFill>
                <a:effectLst/>
                <a:latin typeface="Relative NLT Book" panose="020B0503030402040103" pitchFamily="34" charset="0"/>
                <a:ea typeface="Times New Roman" panose="02020603050405020304" pitchFamily="18" charset="0"/>
                <a:cs typeface="Times New Roman" panose="02020603050405020304" pitchFamily="18" charset="0"/>
              </a:rPr>
              <a:t>when using persuasive language and to develop key vocabulary skills</a:t>
            </a:r>
            <a:endParaRPr lang="en-GB" sz="1800" u="none" strike="noStrike" dirty="0">
              <a:solidFill>
                <a:srgbClr val="2F5496"/>
              </a:solidFill>
              <a:effectLst/>
              <a:latin typeface="Relative NLT Book" panose="020B0503030402040103" pitchFamily="34" charset="0"/>
              <a:ea typeface="Times New Roman" panose="02020603050405020304" pitchFamily="18" charset="0"/>
              <a:cs typeface="Times New Roman" panose="02020603050405020304" pitchFamily="18" charset="0"/>
            </a:endParaRPr>
          </a:p>
          <a:p>
            <a:pPr lvl="0">
              <a:lnSpc>
                <a:spcPct val="150000"/>
              </a:lnSpc>
              <a:spcBef>
                <a:spcPts val="200"/>
              </a:spcBef>
              <a:buFont typeface="Wingdings" panose="05000000000000000000" pitchFamily="2" charset="2"/>
              <a:buChar char="§"/>
            </a:pPr>
            <a:r>
              <a:rPr lang="en-GB" sz="1800" b="1" u="none" strike="noStrike" dirty="0">
                <a:solidFill>
                  <a:srgbClr val="000000"/>
                </a:solidFill>
                <a:effectLst/>
                <a:latin typeface="Relative NLT Book" panose="020B0503030402040103" pitchFamily="34" charset="0"/>
                <a:ea typeface="Times New Roman" panose="02020603050405020304" pitchFamily="18" charset="0"/>
                <a:cs typeface="Times New Roman" panose="02020603050405020304" pitchFamily="18" charset="0"/>
              </a:rPr>
              <a:t>Read and listen</a:t>
            </a:r>
            <a:r>
              <a:rPr lang="en-GB" sz="1800" u="none" strike="noStrike" dirty="0">
                <a:solidFill>
                  <a:srgbClr val="000000"/>
                </a:solidFill>
                <a:effectLst/>
                <a:latin typeface="Relative NLT Book" panose="020B0503030402040103" pitchFamily="34" charset="0"/>
                <a:ea typeface="Times New Roman" panose="02020603050405020304" pitchFamily="18" charset="0"/>
                <a:cs typeface="Times New Roman" panose="02020603050405020304" pitchFamily="18" charset="0"/>
              </a:rPr>
              <a:t> to great examples of persuasive writing, which have inspired positive change</a:t>
            </a:r>
            <a:endParaRPr lang="en-GB" sz="1800" u="none" strike="noStrike" dirty="0">
              <a:solidFill>
                <a:srgbClr val="2F5496"/>
              </a:solidFill>
              <a:effectLst/>
              <a:latin typeface="Relative NLT Book" panose="020B0503030402040103" pitchFamily="34" charset="0"/>
              <a:ea typeface="Times New Roman" panose="02020603050405020304" pitchFamily="18" charset="0"/>
              <a:cs typeface="Times New Roman" panose="02020603050405020304" pitchFamily="18" charset="0"/>
            </a:endParaRPr>
          </a:p>
          <a:p>
            <a:pPr lvl="0">
              <a:lnSpc>
                <a:spcPct val="150000"/>
              </a:lnSpc>
              <a:spcBef>
                <a:spcPts val="200"/>
              </a:spcBef>
              <a:buFont typeface="Wingdings" panose="05000000000000000000" pitchFamily="2" charset="2"/>
              <a:buChar char="§"/>
            </a:pPr>
            <a:r>
              <a:rPr lang="en-GB" sz="1800" b="1" u="none" strike="noStrike" dirty="0">
                <a:solidFill>
                  <a:srgbClr val="000000"/>
                </a:solidFill>
                <a:effectLst/>
                <a:latin typeface="Relative NLT Book" panose="020B0503030402040103" pitchFamily="34" charset="0"/>
                <a:ea typeface="Times New Roman" panose="02020603050405020304" pitchFamily="18" charset="0"/>
                <a:cs typeface="Times New Roman" panose="02020603050405020304" pitchFamily="18" charset="0"/>
              </a:rPr>
              <a:t>Analyse in depth </a:t>
            </a:r>
            <a:r>
              <a:rPr lang="en-GB" sz="1800" u="none" strike="noStrike" dirty="0">
                <a:solidFill>
                  <a:srgbClr val="000000"/>
                </a:solidFill>
                <a:effectLst/>
                <a:latin typeface="Relative NLT Book" panose="020B0503030402040103" pitchFamily="34" charset="0"/>
                <a:ea typeface="Times New Roman" panose="02020603050405020304" pitchFamily="18" charset="0"/>
                <a:cs typeface="Times New Roman" panose="02020603050405020304" pitchFamily="18" charset="0"/>
              </a:rPr>
              <a:t>an example of persuasive writing.</a:t>
            </a:r>
            <a:endParaRPr lang="en-GB" sz="1800" u="none" strike="noStrike" dirty="0">
              <a:solidFill>
                <a:srgbClr val="2F5496"/>
              </a:solidFill>
              <a:effectLst/>
              <a:latin typeface="Relative NLT Book" panose="020B0503030402040103" pitchFamily="34" charset="0"/>
              <a:ea typeface="Times New Roman" panose="02020603050405020304" pitchFamily="18" charset="0"/>
              <a:cs typeface="Times New Roman" panose="02020603050405020304" pitchFamily="18" charset="0"/>
            </a:endParaRPr>
          </a:p>
          <a:p>
            <a:pPr>
              <a:lnSpc>
                <a:spcPct val="150000"/>
              </a:lnSpc>
              <a:spcBef>
                <a:spcPts val="200"/>
              </a:spcBef>
            </a:pPr>
            <a:endParaRPr lang="en-GB" sz="1800" b="1" u="none" strike="noStrike" dirty="0">
              <a:solidFill>
                <a:srgbClr val="000000"/>
              </a:solidFill>
              <a:effectLst/>
              <a:latin typeface="Relative NLT Book" panose="020B0503030402040103" pitchFamily="34" charset="0"/>
              <a:ea typeface="Times New Roman" panose="02020603050405020304" pitchFamily="18" charset="0"/>
              <a:cs typeface="Times New Roman" panose="02020603050405020304" pitchFamily="18" charset="0"/>
            </a:endParaRPr>
          </a:p>
          <a:p>
            <a:endParaRPr lang="en-GB" sz="1800" b="1" dirty="0">
              <a:effectLst/>
              <a:latin typeface="Relative NLT Book" panose="020B0503030402040103"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A5804C31-DAD8-9A7A-EADB-16184E3CBA7A}"/>
              </a:ext>
            </a:extLst>
          </p:cNvPr>
          <p:cNvSpPr txBox="1"/>
          <p:nvPr/>
        </p:nvSpPr>
        <p:spPr>
          <a:xfrm>
            <a:off x="7568879" y="2897525"/>
            <a:ext cx="3784921" cy="2498120"/>
          </a:xfrm>
          <a:prstGeom prst="rect">
            <a:avLst/>
          </a:prstGeom>
          <a:noFill/>
        </p:spPr>
        <p:txBody>
          <a:bodyPr wrap="square" rtlCol="0">
            <a:spAutoFit/>
          </a:bodyPr>
          <a:lstStyle/>
          <a:p>
            <a:pPr>
              <a:lnSpc>
                <a:spcPct val="150000"/>
              </a:lnSpc>
              <a:spcBef>
                <a:spcPts val="200"/>
              </a:spcBef>
            </a:pPr>
            <a:r>
              <a:rPr lang="en-GB" sz="1800" b="1" dirty="0">
                <a:solidFill>
                  <a:srgbClr val="000000"/>
                </a:solidFill>
                <a:latin typeface="Relative NLT Book" panose="020B0503030402040103" pitchFamily="34" charset="0"/>
                <a:ea typeface="Times New Roman" panose="02020603050405020304" pitchFamily="18" charset="0"/>
                <a:cs typeface="Times New Roman" panose="02020603050405020304" pitchFamily="18" charset="0"/>
              </a:rPr>
              <a:t>Lesso</a:t>
            </a:r>
            <a:r>
              <a:rPr lang="en-GB" sz="1800" b="1" u="none" strike="noStrike" dirty="0">
                <a:solidFill>
                  <a:srgbClr val="000000"/>
                </a:solidFill>
                <a:effectLst/>
                <a:latin typeface="Relative NLT Book" panose="020B0503030402040103" pitchFamily="34" charset="0"/>
                <a:ea typeface="Times New Roman" panose="02020603050405020304" pitchFamily="18" charset="0"/>
                <a:cs typeface="Times New Roman" panose="02020603050405020304" pitchFamily="18" charset="0"/>
              </a:rPr>
              <a:t>n two</a:t>
            </a:r>
            <a:endParaRPr lang="en-GB" sz="1800" b="1" dirty="0">
              <a:solidFill>
                <a:srgbClr val="000000"/>
              </a:solidFill>
              <a:latin typeface="Relative NLT Book" panose="020B0503030402040103" pitchFamily="34" charset="0"/>
              <a:ea typeface="Times New Roman" panose="02020603050405020304" pitchFamily="18" charset="0"/>
              <a:cs typeface="Times New Roman" panose="02020603050405020304" pitchFamily="18" charset="0"/>
            </a:endParaRPr>
          </a:p>
          <a:p>
            <a:pPr marL="285750" lvl="0" indent="-285750">
              <a:lnSpc>
                <a:spcPct val="150000"/>
              </a:lnSpc>
              <a:spcBef>
                <a:spcPts val="200"/>
              </a:spcBef>
              <a:buFont typeface="Wingdings" panose="05000000000000000000" pitchFamily="2" charset="2"/>
              <a:buChar char="§"/>
            </a:pPr>
            <a:r>
              <a:rPr lang="en-GB" sz="1800" b="1" u="none" strike="noStrike" dirty="0">
                <a:solidFill>
                  <a:srgbClr val="000000"/>
                </a:solidFill>
                <a:effectLst/>
                <a:latin typeface="Relative NLT Book" panose="020B0503030402040103" pitchFamily="34" charset="0"/>
                <a:ea typeface="Times New Roman" panose="02020603050405020304" pitchFamily="18" charset="0"/>
                <a:cs typeface="Times New Roman" panose="02020603050405020304" pitchFamily="18" charset="0"/>
              </a:rPr>
              <a:t>Plan</a:t>
            </a:r>
            <a:r>
              <a:rPr lang="en-GB" sz="1800" u="none" strike="noStrike" dirty="0">
                <a:solidFill>
                  <a:srgbClr val="000000"/>
                </a:solidFill>
                <a:effectLst/>
                <a:latin typeface="Relative NLT Book" panose="020B0503030402040103" pitchFamily="34" charset="0"/>
                <a:ea typeface="Times New Roman" panose="02020603050405020304" pitchFamily="18" charset="0"/>
                <a:cs typeface="Times New Roman" panose="02020603050405020304" pitchFamily="18" charset="0"/>
              </a:rPr>
              <a:t> a piece of persuasive writing</a:t>
            </a:r>
            <a:endParaRPr lang="en-GB" sz="1800" u="none" strike="noStrike" dirty="0">
              <a:solidFill>
                <a:srgbClr val="2F5496"/>
              </a:solidFill>
              <a:effectLst/>
              <a:latin typeface="Relative NLT Book" panose="020B0503030402040103" pitchFamily="34" charset="0"/>
              <a:ea typeface="Times New Roman" panose="02020603050405020304" pitchFamily="18" charset="0"/>
              <a:cs typeface="Times New Roman" panose="02020603050405020304" pitchFamily="18" charset="0"/>
            </a:endParaRPr>
          </a:p>
          <a:p>
            <a:pPr marL="285750" lvl="0" indent="-285750">
              <a:lnSpc>
                <a:spcPct val="150000"/>
              </a:lnSpc>
              <a:spcBef>
                <a:spcPts val="200"/>
              </a:spcBef>
              <a:buFont typeface="Wingdings" panose="05000000000000000000" pitchFamily="2" charset="2"/>
              <a:buChar char="§"/>
            </a:pPr>
            <a:r>
              <a:rPr lang="en-GB" sz="1800" b="1" u="none" strike="noStrike" dirty="0">
                <a:solidFill>
                  <a:srgbClr val="000000"/>
                </a:solidFill>
                <a:effectLst/>
                <a:latin typeface="Relative NLT Book" panose="020B0503030402040103" pitchFamily="34" charset="0"/>
                <a:ea typeface="Times New Roman" panose="02020603050405020304" pitchFamily="18" charset="0"/>
                <a:cs typeface="Times New Roman" panose="02020603050405020304" pitchFamily="18" charset="0"/>
              </a:rPr>
              <a:t>Write persuasively </a:t>
            </a:r>
            <a:r>
              <a:rPr lang="en-GB" sz="1800" u="none" strike="noStrike" dirty="0">
                <a:solidFill>
                  <a:srgbClr val="000000"/>
                </a:solidFill>
                <a:effectLst/>
                <a:latin typeface="Relative NLT Book" panose="020B0503030402040103" pitchFamily="34" charset="0"/>
                <a:ea typeface="Times New Roman" panose="02020603050405020304" pitchFamily="18" charset="0"/>
                <a:cs typeface="Times New Roman" panose="02020603050405020304" pitchFamily="18" charset="0"/>
              </a:rPr>
              <a:t>and </a:t>
            </a:r>
            <a:r>
              <a:rPr lang="en-GB" sz="1800" b="1" i="1" u="none" strike="noStrike" dirty="0">
                <a:solidFill>
                  <a:srgbClr val="000000"/>
                </a:solidFill>
                <a:effectLst/>
                <a:latin typeface="Relative NLT Book" panose="020B0503030402040103" pitchFamily="34" charset="0"/>
                <a:ea typeface="Times New Roman" panose="02020603050405020304" pitchFamily="18" charset="0"/>
                <a:cs typeface="Times New Roman" panose="02020603050405020304" pitchFamily="18" charset="0"/>
              </a:rPr>
              <a:t>Be the Change for the environment!</a:t>
            </a:r>
            <a:endParaRPr lang="en-GB" sz="1800" i="1" u="none" strike="noStrike" dirty="0">
              <a:solidFill>
                <a:srgbClr val="000000"/>
              </a:solidFill>
              <a:effectLst/>
              <a:latin typeface="Relative NLT Book" panose="020B0503030402040103" pitchFamily="34" charset="0"/>
              <a:ea typeface="Times New Roman" panose="02020603050405020304" pitchFamily="18" charset="0"/>
              <a:cs typeface="Times New Roman" panose="02020603050405020304" pitchFamily="18" charset="0"/>
            </a:endParaRPr>
          </a:p>
          <a:p>
            <a:endParaRPr lang="en-GB" dirty="0">
              <a:latin typeface="Relative NLT Book" panose="020B0503030402040103" pitchFamily="34" charset="0"/>
            </a:endParaRPr>
          </a:p>
        </p:txBody>
      </p:sp>
    </p:spTree>
    <p:extLst>
      <p:ext uri="{BB962C8B-B14F-4D97-AF65-F5344CB8AC3E}">
        <p14:creationId xmlns:p14="http://schemas.microsoft.com/office/powerpoint/2010/main" val="389450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800F-7210-9844-B2EA-8D8C61974C38}"/>
              </a:ext>
            </a:extLst>
          </p:cNvPr>
          <p:cNvSpPr>
            <a:spLocks noGrp="1"/>
          </p:cNvSpPr>
          <p:nvPr>
            <p:ph type="ctrTitle"/>
          </p:nvPr>
        </p:nvSpPr>
        <p:spPr/>
        <p:txBody>
          <a:bodyPr/>
          <a:lstStyle/>
          <a:p>
            <a:r>
              <a:rPr lang="en-US" b="1" dirty="0">
                <a:latin typeface="Relative NLT Book" panose="020B0503030402040103" pitchFamily="34" charset="0"/>
              </a:rPr>
              <a:t>Lesson One</a:t>
            </a:r>
          </a:p>
        </p:txBody>
      </p:sp>
      <p:sp>
        <p:nvSpPr>
          <p:cNvPr id="3" name="Subtitle 2">
            <a:extLst>
              <a:ext uri="{FF2B5EF4-FFF2-40B4-BE49-F238E27FC236}">
                <a16:creationId xmlns:a16="http://schemas.microsoft.com/office/drawing/2014/main" id="{D15F84C1-865B-B24B-879B-081D13203083}"/>
              </a:ext>
            </a:extLst>
          </p:cNvPr>
          <p:cNvSpPr>
            <a:spLocks noGrp="1"/>
          </p:cNvSpPr>
          <p:nvPr>
            <p:ph type="subTitle" idx="1"/>
          </p:nvPr>
        </p:nvSpPr>
        <p:spPr/>
        <p:txBody>
          <a:bodyPr/>
          <a:lstStyle/>
          <a:p>
            <a:r>
              <a:rPr lang="en-US" dirty="0">
                <a:latin typeface="Relative NLT Book" panose="020B0503030402040103" pitchFamily="34" charset="0"/>
              </a:rPr>
              <a:t>Exploring and Analysing Persuasive Writing</a:t>
            </a:r>
          </a:p>
        </p:txBody>
      </p:sp>
    </p:spTree>
    <p:extLst>
      <p:ext uri="{BB962C8B-B14F-4D97-AF65-F5344CB8AC3E}">
        <p14:creationId xmlns:p14="http://schemas.microsoft.com/office/powerpoint/2010/main" val="102815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C0AF-5AA3-5448-B015-6EAE5AB4C285}"/>
              </a:ext>
            </a:extLst>
          </p:cNvPr>
          <p:cNvSpPr>
            <a:spLocks noGrp="1"/>
          </p:cNvSpPr>
          <p:nvPr>
            <p:ph type="title"/>
          </p:nvPr>
        </p:nvSpPr>
        <p:spPr/>
        <p:txBody>
          <a:bodyPr/>
          <a:lstStyle/>
          <a:p>
            <a:r>
              <a:rPr lang="en-US" b="1" dirty="0">
                <a:latin typeface="Relative NLT Book" panose="020B0503030402040103" pitchFamily="34" charset="0"/>
              </a:rPr>
              <a:t>What is persuasive writing?</a:t>
            </a:r>
          </a:p>
        </p:txBody>
      </p:sp>
      <p:sp>
        <p:nvSpPr>
          <p:cNvPr id="3" name="Content Placeholder 2">
            <a:extLst>
              <a:ext uri="{FF2B5EF4-FFF2-40B4-BE49-F238E27FC236}">
                <a16:creationId xmlns:a16="http://schemas.microsoft.com/office/drawing/2014/main" id="{C7753B0B-4111-234D-8162-D66ED1E7432A}"/>
              </a:ext>
            </a:extLst>
          </p:cNvPr>
          <p:cNvSpPr>
            <a:spLocks noGrp="1"/>
          </p:cNvSpPr>
          <p:nvPr>
            <p:ph idx="1"/>
          </p:nvPr>
        </p:nvSpPr>
        <p:spPr>
          <a:xfrm>
            <a:off x="838199" y="2270126"/>
            <a:ext cx="5111187" cy="2116680"/>
          </a:xfrm>
        </p:spPr>
        <p:txBody>
          <a:bodyPr>
            <a:normAutofit/>
          </a:bodyPr>
          <a:lstStyle/>
          <a:p>
            <a:r>
              <a:rPr lang="en-GB" sz="1900" dirty="0">
                <a:latin typeface="Relative NLT Book" panose="020B0503030402040103" pitchFamily="34" charset="0"/>
              </a:rPr>
              <a:t>Persuasive writing is a form of non-fiction writing that persuades the reader of a </a:t>
            </a:r>
            <a:r>
              <a:rPr lang="en-GB" sz="1900" b="1" dirty="0">
                <a:latin typeface="Relative NLT Book" panose="020B0503030402040103" pitchFamily="34" charset="0"/>
              </a:rPr>
              <a:t>belief</a:t>
            </a:r>
            <a:r>
              <a:rPr lang="en-GB" sz="1900" dirty="0">
                <a:latin typeface="Relative NLT Book" panose="020B0503030402040103" pitchFamily="34" charset="0"/>
              </a:rPr>
              <a:t>, an </a:t>
            </a:r>
            <a:r>
              <a:rPr lang="en-GB" sz="1900" b="1" dirty="0">
                <a:latin typeface="Relative NLT Book" panose="020B0503030402040103" pitchFamily="34" charset="0"/>
              </a:rPr>
              <a:t>opinion</a:t>
            </a:r>
            <a:r>
              <a:rPr lang="en-GB" sz="1900" dirty="0">
                <a:latin typeface="Relative NLT Book" panose="020B0503030402040103" pitchFamily="34" charset="0"/>
              </a:rPr>
              <a:t> or an </a:t>
            </a:r>
            <a:r>
              <a:rPr lang="en-GB" sz="1900" b="1" dirty="0">
                <a:latin typeface="Relative NLT Book" panose="020B0503030402040103" pitchFamily="34" charset="0"/>
              </a:rPr>
              <a:t>idea</a:t>
            </a:r>
            <a:r>
              <a:rPr lang="en-GB" sz="1900" dirty="0">
                <a:latin typeface="Relative NLT Book" panose="020B0503030402040103" pitchFamily="34" charset="0"/>
              </a:rPr>
              <a:t>.</a:t>
            </a:r>
          </a:p>
          <a:p>
            <a:endParaRPr lang="en-GB" sz="1900" dirty="0">
              <a:latin typeface="Relative NLT Book" panose="020B0503030402040103" pitchFamily="34" charset="0"/>
            </a:endParaRPr>
          </a:p>
          <a:p>
            <a:r>
              <a:rPr lang="en-GB" sz="1900" dirty="0">
                <a:latin typeface="Relative NLT Book" panose="020B0503030402040103" pitchFamily="34" charset="0"/>
              </a:rPr>
              <a:t>Persuasive writing uses </a:t>
            </a:r>
            <a:r>
              <a:rPr lang="en-GB" sz="1900" b="1" dirty="0">
                <a:latin typeface="Relative NLT Book" panose="020B0503030402040103" pitchFamily="34" charset="0"/>
              </a:rPr>
              <a:t>authoritative</a:t>
            </a:r>
            <a:r>
              <a:rPr lang="en-GB" sz="1900" dirty="0">
                <a:latin typeface="Relative NLT Book" panose="020B0503030402040103" pitchFamily="34" charset="0"/>
              </a:rPr>
              <a:t>, </a:t>
            </a:r>
            <a:r>
              <a:rPr lang="en-GB" sz="1900" b="1" dirty="0">
                <a:latin typeface="Relative NLT Book" panose="020B0503030402040103" pitchFamily="34" charset="0"/>
              </a:rPr>
              <a:t>emotional</a:t>
            </a:r>
            <a:r>
              <a:rPr lang="en-GB" sz="1900" dirty="0">
                <a:latin typeface="Relative NLT Book" panose="020B0503030402040103" pitchFamily="34" charset="0"/>
              </a:rPr>
              <a:t>, </a:t>
            </a:r>
            <a:r>
              <a:rPr lang="en-GB" sz="1900" b="1" dirty="0">
                <a:latin typeface="Relative NLT Book" panose="020B0503030402040103" pitchFamily="34" charset="0"/>
              </a:rPr>
              <a:t>factual</a:t>
            </a:r>
            <a:r>
              <a:rPr lang="en-GB" sz="1900" dirty="0">
                <a:latin typeface="Relative NLT Book" panose="020B0503030402040103" pitchFamily="34" charset="0"/>
              </a:rPr>
              <a:t> and </a:t>
            </a:r>
            <a:r>
              <a:rPr lang="en-GB" sz="1900" b="1" dirty="0">
                <a:latin typeface="Relative NLT Book" panose="020B0503030402040103" pitchFamily="34" charset="0"/>
              </a:rPr>
              <a:t>logical</a:t>
            </a:r>
            <a:r>
              <a:rPr lang="en-GB" sz="1900" dirty="0">
                <a:latin typeface="Relative NLT Book" panose="020B0503030402040103" pitchFamily="34" charset="0"/>
              </a:rPr>
              <a:t> arguments. </a:t>
            </a:r>
          </a:p>
          <a:p>
            <a:endParaRPr lang="en-GB" sz="1800" b="1" dirty="0">
              <a:effectLst/>
              <a:latin typeface="Relative NLT Book" panose="020B0503030402040103" pitchFamily="34" charset="0"/>
              <a:ea typeface="Times New Roman" panose="02020603050405020304" pitchFamily="18" charset="0"/>
            </a:endParaRPr>
          </a:p>
        </p:txBody>
      </p:sp>
      <p:pic>
        <p:nvPicPr>
          <p:cNvPr id="6" name="Picture 5" descr="A person writing on a piece of paper&#10;&#10;Description automatically generated">
            <a:extLst>
              <a:ext uri="{FF2B5EF4-FFF2-40B4-BE49-F238E27FC236}">
                <a16:creationId xmlns:a16="http://schemas.microsoft.com/office/drawing/2014/main" id="{EC339BE8-FA1D-230F-8F6D-E38944EA5D02}"/>
              </a:ext>
            </a:extLst>
          </p:cNvPr>
          <p:cNvPicPr>
            <a:picLocks noChangeAspect="1"/>
          </p:cNvPicPr>
          <p:nvPr/>
        </p:nvPicPr>
        <p:blipFill>
          <a:blip r:embed="rId4"/>
          <a:stretch>
            <a:fillRect/>
          </a:stretch>
        </p:blipFill>
        <p:spPr>
          <a:xfrm>
            <a:off x="7422748" y="2148973"/>
            <a:ext cx="3538477" cy="2358985"/>
          </a:xfrm>
          <a:prstGeom prst="rect">
            <a:avLst/>
          </a:prstGeom>
        </p:spPr>
      </p:pic>
    </p:spTree>
    <p:extLst>
      <p:ext uri="{BB962C8B-B14F-4D97-AF65-F5344CB8AC3E}">
        <p14:creationId xmlns:p14="http://schemas.microsoft.com/office/powerpoint/2010/main" val="2485933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836E50F-4354-D84E-9BE1-3F83441B7D98}" vid="{72D73098-CEBE-8347-9AB2-A1A416147F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Wicked Writers PowerPoint - Lesson One</Template>
  <TotalTime>501</TotalTime>
  <Words>1304</Words>
  <Application>Microsoft Office PowerPoint</Application>
  <PresentationFormat>Widescreen</PresentationFormat>
  <Paragraphs>209</Paragraphs>
  <Slides>19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NLT Relative</vt:lpstr>
      <vt:lpstr>PT Sans</vt:lpstr>
      <vt:lpstr>pt-sans</vt:lpstr>
      <vt:lpstr>Relative NLT Book</vt:lpstr>
      <vt:lpstr>Wingdings</vt:lpstr>
      <vt:lpstr>Office Theme</vt:lpstr>
      <vt:lpstr>Introducing Wicked Writers: Be the Change 2024</vt:lpstr>
      <vt:lpstr>What is Wicked Writers: Be the Change?</vt:lpstr>
      <vt:lpstr>2024 Theme: The Environment</vt:lpstr>
      <vt:lpstr>2024 Theme: The Environment</vt:lpstr>
      <vt:lpstr>Examples of Ideas for Change</vt:lpstr>
      <vt:lpstr>Introducing Wicked</vt:lpstr>
      <vt:lpstr>Lessons</vt:lpstr>
      <vt:lpstr>Lesson One</vt:lpstr>
      <vt:lpstr>What is persuasive writing?</vt:lpstr>
      <vt:lpstr>What are some examples of persuasive writing?</vt:lpstr>
      <vt:lpstr>What is persuasive/emotive language?</vt:lpstr>
      <vt:lpstr>PowerPoint Presentation</vt:lpstr>
      <vt:lpstr>Would you rather…?</vt:lpstr>
      <vt:lpstr>Discuss the statement</vt:lpstr>
      <vt:lpstr>Heads or tails</vt:lpstr>
      <vt:lpstr>Main Activity</vt:lpstr>
      <vt:lpstr>Group activity</vt:lpstr>
      <vt:lpstr>Key features found in persuasive writing:</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Wicked Writers: Be the Change 2024</dc:title>
  <dc:creator>Sophie Kirk Parker</dc:creator>
  <cp:lastModifiedBy>Francesca Bonafede</cp:lastModifiedBy>
  <cp:revision>45</cp:revision>
  <dcterms:created xsi:type="dcterms:W3CDTF">2023-12-13T09:52:56Z</dcterms:created>
  <dcterms:modified xsi:type="dcterms:W3CDTF">2024-01-04T09:27:17Z</dcterms:modified>
</cp:coreProperties>
</file>